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4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61" r:id="rId2"/>
    <p:sldMasterId id="2147483686" r:id="rId3"/>
  </p:sldMasterIdLst>
  <p:sldIdLst>
    <p:sldId id="269" r:id="rId4"/>
    <p:sldId id="270" r:id="rId5"/>
    <p:sldId id="258" r:id="rId6"/>
    <p:sldId id="266" r:id="rId7"/>
    <p:sldId id="259" r:id="rId8"/>
    <p:sldId id="260" r:id="rId9"/>
    <p:sldId id="264" r:id="rId10"/>
    <p:sldId id="261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nTimes" pitchFamily="2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nTimes" pitchFamily="2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nTimes" pitchFamily="2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nTimes" pitchFamily="2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nTimes" pitchFamily="2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nTimes" pitchFamily="2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nTimes" pitchFamily="2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nTimes" pitchFamily="2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nTimes" pitchFamily="2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CC"/>
    <a:srgbClr val="FF0000"/>
    <a:srgbClr val="CCCC00"/>
    <a:srgbClr val="663300"/>
    <a:srgbClr val="660066"/>
    <a:srgbClr val="000099"/>
    <a:srgbClr val="333399"/>
    <a:srgbClr val="DAB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8468" autoAdjust="0"/>
    <p:restoredTop sz="94664" autoAdjust="0"/>
  </p:normalViewPr>
  <p:slideViewPr>
    <p:cSldViewPr>
      <p:cViewPr varScale="1">
        <p:scale>
          <a:sx n="69" d="100"/>
          <a:sy n="69" d="100"/>
        </p:scale>
        <p:origin x="-129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CCCE9F-E401-4FBF-A39C-9739644939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2E8200-6574-431D-8795-6EF1F992FE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3FB3FA-4170-4833-A13C-0BA599DDE9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4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9"/>
            <a:ext cx="6858000" cy="1655761"/>
          </a:xfrm>
        </p:spPr>
        <p:txBody>
          <a:bodyPr/>
          <a:lstStyle>
            <a:lvl1pPr marL="0" indent="0" algn="ctr">
              <a:buNone/>
              <a:defRPr sz="1802"/>
            </a:lvl1pPr>
            <a:lvl2pPr marL="343220" indent="0" algn="ctr">
              <a:buNone/>
              <a:defRPr sz="1501"/>
            </a:lvl2pPr>
            <a:lvl3pPr marL="686440" indent="0" algn="ctr">
              <a:buNone/>
              <a:defRPr sz="1351"/>
            </a:lvl3pPr>
            <a:lvl4pPr marL="1029660" indent="0" algn="ctr">
              <a:buNone/>
              <a:defRPr sz="1201"/>
            </a:lvl4pPr>
            <a:lvl5pPr marL="1372880" indent="0" algn="ctr">
              <a:buNone/>
              <a:defRPr sz="1201"/>
            </a:lvl5pPr>
            <a:lvl6pPr marL="1716100" indent="0" algn="ctr">
              <a:buNone/>
              <a:defRPr sz="1201"/>
            </a:lvl6pPr>
            <a:lvl7pPr marL="2059320" indent="0" algn="ctr">
              <a:buNone/>
              <a:defRPr sz="1201"/>
            </a:lvl7pPr>
            <a:lvl8pPr marL="2402540" indent="0" algn="ctr">
              <a:buNone/>
              <a:defRPr sz="1201"/>
            </a:lvl8pPr>
            <a:lvl9pPr marL="2745760" indent="0" algn="ctr">
              <a:buNone/>
              <a:defRPr sz="1201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68644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051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68644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051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68644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F523ACC-762B-4478-874D-FE286A0099A0}" type="slidenum">
              <a:rPr kumimoji="0" lang="en-US" altLang="en-US" sz="1051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68644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051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987135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68644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051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68644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051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68644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C618660-4D34-4943-B5D6-AE7D8E4E1FA3}" type="slidenum">
              <a:rPr kumimoji="0" lang="en-US" altLang="en-US" sz="1051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68644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051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039396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4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2"/>
            </a:lvl1pPr>
            <a:lvl2pPr marL="343220" indent="0">
              <a:buNone/>
              <a:defRPr sz="1501"/>
            </a:lvl2pPr>
            <a:lvl3pPr marL="686440" indent="0">
              <a:buNone/>
              <a:defRPr sz="1351"/>
            </a:lvl3pPr>
            <a:lvl4pPr marL="1029660" indent="0">
              <a:buNone/>
              <a:defRPr sz="1201"/>
            </a:lvl4pPr>
            <a:lvl5pPr marL="1372880" indent="0">
              <a:buNone/>
              <a:defRPr sz="1201"/>
            </a:lvl5pPr>
            <a:lvl6pPr marL="1716100" indent="0">
              <a:buNone/>
              <a:defRPr sz="1201"/>
            </a:lvl6pPr>
            <a:lvl7pPr marL="2059320" indent="0">
              <a:buNone/>
              <a:defRPr sz="1201"/>
            </a:lvl7pPr>
            <a:lvl8pPr marL="2402540" indent="0">
              <a:buNone/>
              <a:defRPr sz="1201"/>
            </a:lvl8pPr>
            <a:lvl9pPr marL="2745760" indent="0">
              <a:buNone/>
              <a:defRPr sz="120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68644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051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68644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051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68644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99F51DE-C8B5-424F-AA12-68A82B20709B}" type="slidenum">
              <a:rPr kumimoji="0" lang="en-US" altLang="en-US" sz="1051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68644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051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913759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68644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051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68644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051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68644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7DF6218-8CBF-4297-A2DA-9DFE2208B0CF}" type="slidenum">
              <a:rPr kumimoji="0" lang="en-US" altLang="en-US" sz="1051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68644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051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776677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7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40" y="1681163"/>
            <a:ext cx="3868737" cy="823912"/>
          </a:xfrm>
        </p:spPr>
        <p:txBody>
          <a:bodyPr anchor="b"/>
          <a:lstStyle>
            <a:lvl1pPr marL="0" indent="0">
              <a:buNone/>
              <a:defRPr sz="1802" b="1"/>
            </a:lvl1pPr>
            <a:lvl2pPr marL="343220" indent="0">
              <a:buNone/>
              <a:defRPr sz="1501" b="1"/>
            </a:lvl2pPr>
            <a:lvl3pPr marL="686440" indent="0">
              <a:buNone/>
              <a:defRPr sz="1351" b="1"/>
            </a:lvl3pPr>
            <a:lvl4pPr marL="1029660" indent="0">
              <a:buNone/>
              <a:defRPr sz="1201" b="1"/>
            </a:lvl4pPr>
            <a:lvl5pPr marL="1372880" indent="0">
              <a:buNone/>
              <a:defRPr sz="1201" b="1"/>
            </a:lvl5pPr>
            <a:lvl6pPr marL="1716100" indent="0">
              <a:buNone/>
              <a:defRPr sz="1201" b="1"/>
            </a:lvl6pPr>
            <a:lvl7pPr marL="2059320" indent="0">
              <a:buNone/>
              <a:defRPr sz="1201" b="1"/>
            </a:lvl7pPr>
            <a:lvl8pPr marL="2402540" indent="0">
              <a:buNone/>
              <a:defRPr sz="1201" b="1"/>
            </a:lvl8pPr>
            <a:lvl9pPr marL="2745760" indent="0">
              <a:buNone/>
              <a:defRPr sz="1201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40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1802" b="1"/>
            </a:lvl1pPr>
            <a:lvl2pPr marL="343220" indent="0">
              <a:buNone/>
              <a:defRPr sz="1501" b="1"/>
            </a:lvl2pPr>
            <a:lvl3pPr marL="686440" indent="0">
              <a:buNone/>
              <a:defRPr sz="1351" b="1"/>
            </a:lvl3pPr>
            <a:lvl4pPr marL="1029660" indent="0">
              <a:buNone/>
              <a:defRPr sz="1201" b="1"/>
            </a:lvl4pPr>
            <a:lvl5pPr marL="1372880" indent="0">
              <a:buNone/>
              <a:defRPr sz="1201" b="1"/>
            </a:lvl5pPr>
            <a:lvl6pPr marL="1716100" indent="0">
              <a:buNone/>
              <a:defRPr sz="1201" b="1"/>
            </a:lvl6pPr>
            <a:lvl7pPr marL="2059320" indent="0">
              <a:buNone/>
              <a:defRPr sz="1201" b="1"/>
            </a:lvl7pPr>
            <a:lvl8pPr marL="2402540" indent="0">
              <a:buNone/>
              <a:defRPr sz="1201" b="1"/>
            </a:lvl8pPr>
            <a:lvl9pPr marL="2745760" indent="0">
              <a:buNone/>
              <a:defRPr sz="1201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68644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051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68644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051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68644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A4649E4-3439-4A1A-BD3E-CE1EB5B72796}" type="slidenum">
              <a:rPr kumimoji="0" lang="en-US" altLang="en-US" sz="1051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68644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051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647880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68644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051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68644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051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68644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07AC8FF-3578-4997-9C1B-862E33EED404}" type="slidenum">
              <a:rPr kumimoji="0" lang="en-US" altLang="en-US" sz="1051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68644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051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242287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68644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051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68644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051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68644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F5C57C5-61F4-47F1-9157-0E8A2706981F}" type="slidenum">
              <a:rPr kumimoji="0" lang="en-US" altLang="en-US" sz="1051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68644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051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491089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0" y="457201"/>
            <a:ext cx="2949575" cy="1600200"/>
          </a:xfrm>
        </p:spPr>
        <p:txBody>
          <a:bodyPr anchor="b"/>
          <a:lstStyle>
            <a:lvl1pPr>
              <a:defRPr sz="2402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6"/>
          </a:xfrm>
        </p:spPr>
        <p:txBody>
          <a:bodyPr/>
          <a:lstStyle>
            <a:lvl1pPr>
              <a:defRPr sz="2402"/>
            </a:lvl1pPr>
            <a:lvl2pPr>
              <a:defRPr sz="2102"/>
            </a:lvl2pPr>
            <a:lvl3pPr>
              <a:defRPr sz="1802"/>
            </a:lvl3pPr>
            <a:lvl4pPr>
              <a:defRPr sz="1501"/>
            </a:lvl4pPr>
            <a:lvl5pPr>
              <a:defRPr sz="1501"/>
            </a:lvl5pPr>
            <a:lvl6pPr>
              <a:defRPr sz="1501"/>
            </a:lvl6pPr>
            <a:lvl7pPr>
              <a:defRPr sz="1501"/>
            </a:lvl7pPr>
            <a:lvl8pPr>
              <a:defRPr sz="1501"/>
            </a:lvl8pPr>
            <a:lvl9pPr>
              <a:defRPr sz="1501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40" y="2057400"/>
            <a:ext cx="2949575" cy="3811588"/>
          </a:xfrm>
        </p:spPr>
        <p:txBody>
          <a:bodyPr/>
          <a:lstStyle>
            <a:lvl1pPr marL="0" indent="0">
              <a:buNone/>
              <a:defRPr sz="1201"/>
            </a:lvl1pPr>
            <a:lvl2pPr marL="343220" indent="0">
              <a:buNone/>
              <a:defRPr sz="1051"/>
            </a:lvl2pPr>
            <a:lvl3pPr marL="686440" indent="0">
              <a:buNone/>
              <a:defRPr sz="901"/>
            </a:lvl3pPr>
            <a:lvl4pPr marL="1029660" indent="0">
              <a:buNone/>
              <a:defRPr sz="751"/>
            </a:lvl4pPr>
            <a:lvl5pPr marL="1372880" indent="0">
              <a:buNone/>
              <a:defRPr sz="751"/>
            </a:lvl5pPr>
            <a:lvl6pPr marL="1716100" indent="0">
              <a:buNone/>
              <a:defRPr sz="751"/>
            </a:lvl6pPr>
            <a:lvl7pPr marL="2059320" indent="0">
              <a:buNone/>
              <a:defRPr sz="751"/>
            </a:lvl7pPr>
            <a:lvl8pPr marL="2402540" indent="0">
              <a:buNone/>
              <a:defRPr sz="751"/>
            </a:lvl8pPr>
            <a:lvl9pPr marL="2745760" indent="0">
              <a:buNone/>
              <a:defRPr sz="75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68644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051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68644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051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68644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CCB4147-EDD5-4320-9FEC-2176B4C8DF07}" type="slidenum">
              <a:rPr kumimoji="0" lang="en-US" altLang="en-US" sz="1051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68644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051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40310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C82DE5-E130-4C9A-9A98-B5D40BC8AB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0" y="457201"/>
            <a:ext cx="2949575" cy="1600200"/>
          </a:xfrm>
        </p:spPr>
        <p:txBody>
          <a:bodyPr anchor="b"/>
          <a:lstStyle>
            <a:lvl1pPr>
              <a:defRPr sz="2402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6"/>
          </a:xfrm>
        </p:spPr>
        <p:txBody>
          <a:bodyPr/>
          <a:lstStyle>
            <a:lvl1pPr marL="0" indent="0">
              <a:buNone/>
              <a:defRPr sz="2402"/>
            </a:lvl1pPr>
            <a:lvl2pPr marL="343220" indent="0">
              <a:buNone/>
              <a:defRPr sz="2102"/>
            </a:lvl2pPr>
            <a:lvl3pPr marL="686440" indent="0">
              <a:buNone/>
              <a:defRPr sz="1802"/>
            </a:lvl3pPr>
            <a:lvl4pPr marL="1029660" indent="0">
              <a:buNone/>
              <a:defRPr sz="1501"/>
            </a:lvl4pPr>
            <a:lvl5pPr marL="1372880" indent="0">
              <a:buNone/>
              <a:defRPr sz="1501"/>
            </a:lvl5pPr>
            <a:lvl6pPr marL="1716100" indent="0">
              <a:buNone/>
              <a:defRPr sz="1501"/>
            </a:lvl6pPr>
            <a:lvl7pPr marL="2059320" indent="0">
              <a:buNone/>
              <a:defRPr sz="1501"/>
            </a:lvl7pPr>
            <a:lvl8pPr marL="2402540" indent="0">
              <a:buNone/>
              <a:defRPr sz="1501"/>
            </a:lvl8pPr>
            <a:lvl9pPr marL="2745760" indent="0">
              <a:buNone/>
              <a:defRPr sz="1501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40" y="2057400"/>
            <a:ext cx="2949575" cy="3811588"/>
          </a:xfrm>
        </p:spPr>
        <p:txBody>
          <a:bodyPr/>
          <a:lstStyle>
            <a:lvl1pPr marL="0" indent="0">
              <a:buNone/>
              <a:defRPr sz="1201"/>
            </a:lvl1pPr>
            <a:lvl2pPr marL="343220" indent="0">
              <a:buNone/>
              <a:defRPr sz="1051"/>
            </a:lvl2pPr>
            <a:lvl3pPr marL="686440" indent="0">
              <a:buNone/>
              <a:defRPr sz="901"/>
            </a:lvl3pPr>
            <a:lvl4pPr marL="1029660" indent="0">
              <a:buNone/>
              <a:defRPr sz="751"/>
            </a:lvl4pPr>
            <a:lvl5pPr marL="1372880" indent="0">
              <a:buNone/>
              <a:defRPr sz="751"/>
            </a:lvl5pPr>
            <a:lvl6pPr marL="1716100" indent="0">
              <a:buNone/>
              <a:defRPr sz="751"/>
            </a:lvl6pPr>
            <a:lvl7pPr marL="2059320" indent="0">
              <a:buNone/>
              <a:defRPr sz="751"/>
            </a:lvl7pPr>
            <a:lvl8pPr marL="2402540" indent="0">
              <a:buNone/>
              <a:defRPr sz="751"/>
            </a:lvl8pPr>
            <a:lvl9pPr marL="2745760" indent="0">
              <a:buNone/>
              <a:defRPr sz="75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68644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051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68644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051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68644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28850E1-1F0D-4145-BB28-B3CD7D0F73F0}" type="slidenum">
              <a:rPr kumimoji="0" lang="en-US" altLang="en-US" sz="1051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68644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051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643325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68644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051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68644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051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68644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F6D72F9-DE54-4E8B-B3FE-6D5211F4CEF5}" type="slidenum">
              <a:rPr kumimoji="0" lang="en-US" altLang="en-US" sz="1051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68644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051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299118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68644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051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68644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051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68644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79A919B-960D-4206-BB56-27CF2DE34CBF}" type="slidenum">
              <a:rPr kumimoji="0" lang="en-US" altLang="en-US" sz="1051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68644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051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8511013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  <a:effectLst/>
                <a:latin typeface="VNI-Times" pitchFamily="2" charset="0"/>
                <a:cs typeface="+mn-cs"/>
              </a:defRPr>
            </a:lvl1pPr>
          </a:lstStyle>
          <a:p>
            <a:pPr marL="0" marR="0" lvl="0" indent="0" algn="l" defTabSz="68644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51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NI-Times" pitchFamily="2" charset="0"/>
              <a:ea typeface="+mn-ea"/>
              <a:cs typeface="+mn-cs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  <a:effectLst/>
                <a:latin typeface="VNI-Times" pitchFamily="2" charset="0"/>
                <a:cs typeface="+mn-cs"/>
              </a:defRPr>
            </a:lvl1pPr>
          </a:lstStyle>
          <a:p>
            <a:pPr marL="0" marR="0" lvl="0" indent="0" algn="ctr" defTabSz="68644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51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NI-Times" pitchFamily="2" charset="0"/>
              <a:ea typeface="+mn-ea"/>
              <a:cs typeface="+mn-cs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000000"/>
                </a:solidFill>
                <a:effectLst/>
                <a:latin typeface="Arial" charset="0"/>
                <a:cs typeface="+mn-cs"/>
              </a:defRPr>
            </a:lvl1pPr>
          </a:lstStyle>
          <a:p>
            <a:pPr marL="0" marR="0" lvl="0" indent="0" algn="r" defTabSz="68644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85C6E3C-9F40-415B-ADA1-C5024FED4539}" type="slidenum">
              <a:rPr kumimoji="0" lang="en-US" sz="1051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68644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1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534864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39BE37-2F25-47D1-9D0A-2FF14C65BF57}" type="datetimeFigureOut"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12/2/2021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75F634-ADF8-4852-AD04-3AB89242539D}" type="slidenum"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1036364"/>
      </p:ext>
    </p:extLst>
  </p:cSld>
  <p:clrMapOvr>
    <a:masterClrMapping/>
  </p:clrMapOvr>
  <p:transition spd="slow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F0B97F-B620-4831-843A-FCF33977BC0E}" type="datetimeFigureOut"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12/2/2021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2922FB-ADFC-4B97-9F59-54EAEC3C2316}" type="slidenum"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68859285"/>
      </p:ext>
    </p:extLst>
  </p:cSld>
  <p:clrMapOvr>
    <a:masterClrMapping/>
  </p:clrMapOvr>
  <p:transition spd="slow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42BAEA3-C315-41B1-B592-B6539405C7D1}" type="datetimeFigureOut"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12/2/2021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CE2172F-D8F5-4D3B-A8C0-69A295125896}" type="slidenum"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8135654"/>
      </p:ext>
    </p:extLst>
  </p:cSld>
  <p:clrMapOvr>
    <a:masterClrMapping/>
  </p:clrMapOvr>
  <p:transition spd="slow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7839F1-997B-4B37-AB8D-21E689C6AA9E}" type="datetimeFigureOut"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12/2/2021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341A3B-5567-42E7-9288-542904B06FA7}" type="slidenum"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6681927"/>
      </p:ext>
    </p:extLst>
  </p:cSld>
  <p:clrMapOvr>
    <a:masterClrMapping/>
  </p:clrMapOvr>
  <p:transition spd="slow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9C10A3-2F3E-4BF2-96DA-C327EF9FA6F0}" type="datetimeFigureOut"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12/2/2021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E41522-035F-432D-89B7-17AD9F94EA45}" type="slidenum"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67532906"/>
      </p:ext>
    </p:extLst>
  </p:cSld>
  <p:clrMapOvr>
    <a:masterClrMapping/>
  </p:clrMapOvr>
  <p:transition spd="slow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9CF3B4-0A5F-4150-8F60-960DAB1974F8}" type="datetimeFigureOut"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12/2/2021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86E5B5C-59CB-4DAB-B9CE-B88230AAC8F1}" type="slidenum"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43249159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212771-E75A-4AD5-B142-CFA56F52B9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02773C-8F18-4CF3-91A6-E1FBB8662E7F}" type="datetimeFigureOut"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12/2/2021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BAAC45-E982-4718-9AD6-912B3EF02366}" type="slidenum"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93754077"/>
      </p:ext>
    </p:extLst>
  </p:cSld>
  <p:clrMapOvr>
    <a:masterClrMapping/>
  </p:clrMapOvr>
  <p:transition spd="slow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19FAD9-67DC-4C4A-9E8B-234CC378BA2B}" type="datetimeFigureOut"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12/2/2021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221B78-7CEA-4EEC-986A-4AE470B67155}" type="slidenum"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86702455"/>
      </p:ext>
    </p:extLst>
  </p:cSld>
  <p:clrMapOvr>
    <a:masterClrMapping/>
  </p:clrMapOvr>
  <p:transition spd="slow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A7939E2-BD13-49C6-891A-387B53941363}" type="datetimeFigureOut"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12/2/2021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C30F95B-320A-4661-90C1-24F858125D30}" type="slidenum"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2599390"/>
      </p:ext>
    </p:extLst>
  </p:cSld>
  <p:clrMapOvr>
    <a:masterClrMapping/>
  </p:clrMapOvr>
  <p:transition spd="slow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63FE44-3195-4132-8283-BEA9995DD3D7}" type="datetimeFigureOut"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12/2/2021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65A0CC-EBDD-4244-846E-DFC244FF9399}" type="slidenum"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7867051"/>
      </p:ext>
    </p:extLst>
  </p:cSld>
  <p:clrMapOvr>
    <a:masterClrMapping/>
  </p:clrMapOvr>
  <p:transition spd="slow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A1C165-2411-435A-AE24-D7AC9E6D1D1B}" type="datetimeFigureOut"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12/2/2021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52AB0A-E4B7-4279-9CC4-B11C04862911}" type="slidenum"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85219133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EC0861-5A98-490C-B192-395EAF0867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29E48-BEA3-4C88-8F83-8D7E352A00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1CEFAB-2AB4-44EB-A6BC-7388D4CA72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0D8CB3-07C5-45B4-A2B4-6BAFBAC8D9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0C6718-C52E-467B-9DE5-D00D12244E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40DAEA-DF8A-460E-8DC6-47A3F654F1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E1FE3521-7F30-429D-A7D3-F170110993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686440" eaLnBrk="1" hangingPunct="1">
              <a:defRPr sz="1051">
                <a:solidFill>
                  <a:srgbClr val="000000"/>
                </a:solidFill>
                <a:latin typeface="Arial"/>
                <a:cs typeface="+mn-cs"/>
              </a:defRPr>
            </a:lvl1pPr>
          </a:lstStyle>
          <a:p>
            <a:pPr marL="0" marR="0" lvl="0" indent="0" algn="l" defTabSz="68644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051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686440" eaLnBrk="1" hangingPunct="1">
              <a:defRPr sz="1051">
                <a:solidFill>
                  <a:srgbClr val="000000"/>
                </a:solidFill>
                <a:latin typeface="Arial"/>
                <a:cs typeface="+mn-cs"/>
              </a:defRPr>
            </a:lvl1pPr>
          </a:lstStyle>
          <a:p>
            <a:pPr marL="0" marR="0" lvl="0" indent="0" algn="ctr" defTabSz="68644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051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defTabSz="686440" eaLnBrk="1" hangingPunct="1">
              <a:defRPr sz="1051" smtClean="0">
                <a:solidFill>
                  <a:srgbClr val="000000"/>
                </a:solidFill>
                <a:latin typeface="Arial"/>
                <a:cs typeface="+mn-cs"/>
              </a:defRPr>
            </a:lvl1pPr>
          </a:lstStyle>
          <a:p>
            <a:pPr marL="0" marR="0" lvl="0" indent="0" algn="r" defTabSz="68644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FC902BE-3066-4C58-A270-E9CFF5CB298C}" type="slidenum">
              <a:rPr kumimoji="0" lang="en-US" altLang="en-US" sz="1051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68644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051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8179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</a:defRPr>
      </a:lvl5pPr>
      <a:lvl6pPr marL="343220" algn="ctr" rtl="0" fontAlgn="base">
        <a:spcBef>
          <a:spcPct val="0"/>
        </a:spcBef>
        <a:spcAft>
          <a:spcPct val="0"/>
        </a:spcAft>
        <a:defRPr sz="3303">
          <a:solidFill>
            <a:schemeClr val="tx2"/>
          </a:solidFill>
          <a:latin typeface="Arial" panose="020B0604020202020204" pitchFamily="34" charset="0"/>
        </a:defRPr>
      </a:lvl6pPr>
      <a:lvl7pPr marL="686440" algn="ctr" rtl="0" fontAlgn="base">
        <a:spcBef>
          <a:spcPct val="0"/>
        </a:spcBef>
        <a:spcAft>
          <a:spcPct val="0"/>
        </a:spcAft>
        <a:defRPr sz="3303">
          <a:solidFill>
            <a:schemeClr val="tx2"/>
          </a:solidFill>
          <a:latin typeface="Arial" panose="020B0604020202020204" pitchFamily="34" charset="0"/>
        </a:defRPr>
      </a:lvl7pPr>
      <a:lvl8pPr marL="1029660" algn="ctr" rtl="0" fontAlgn="base">
        <a:spcBef>
          <a:spcPct val="0"/>
        </a:spcBef>
        <a:spcAft>
          <a:spcPct val="0"/>
        </a:spcAft>
        <a:defRPr sz="3303">
          <a:solidFill>
            <a:schemeClr val="tx2"/>
          </a:solidFill>
          <a:latin typeface="Arial" panose="020B0604020202020204" pitchFamily="34" charset="0"/>
        </a:defRPr>
      </a:lvl8pPr>
      <a:lvl9pPr marL="1372880" algn="ctr" rtl="0" fontAlgn="base">
        <a:spcBef>
          <a:spcPct val="0"/>
        </a:spcBef>
        <a:spcAft>
          <a:spcPct val="0"/>
        </a:spcAft>
        <a:defRPr sz="3303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7710" indent="-171610" algn="l" defTabSz="68644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30930" indent="-171610" algn="l" defTabSz="68644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4150" indent="-171610" algn="l" defTabSz="68644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7370" indent="-171610" algn="l" defTabSz="68644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6440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3220" algn="l" defTabSz="686440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6440" algn="l" defTabSz="686440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9660" algn="l" defTabSz="686440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2880" algn="l" defTabSz="686440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6100" algn="l" defTabSz="686440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9320" algn="l" defTabSz="686440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2540" algn="l" defTabSz="686440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5760" algn="l" defTabSz="686440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685800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94271CC-5C9F-4A32-8F95-7BB484BC997F}" type="datetimeFigureOut"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12/2/2021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685800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defTabSz="685800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315CE9-E447-4417-8A04-AD272B60B5F0}" type="slidenum"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65667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ransition spd="slow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5pPr>
      <a:lvl6pPr marL="3429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Times New Roman" panose="02020603050405020304" pitchFamily="18" charset="0"/>
        </a:defRPr>
      </a:lvl6pPr>
      <a:lvl7pPr marL="6858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Times New Roman" panose="02020603050405020304" pitchFamily="18" charset="0"/>
        </a:defRPr>
      </a:lvl7pPr>
      <a:lvl8pPr marL="10287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Times New Roman" panose="02020603050405020304" pitchFamily="18" charset="0"/>
        </a:defRPr>
      </a:lvl8pPr>
      <a:lvl9pPr marL="13716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Times New Roman" panose="02020603050405020304" pitchFamily="18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ũ bạc của người cha (trang 121) - Tiếng Việt 3 tập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066800"/>
            <a:ext cx="9144000" cy="579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-4763" y="0"/>
            <a:ext cx="9121776" cy="10033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>
              <a:defRPr/>
            </a:pPr>
            <a:endParaRPr lang="en-US" sz="600" b="1" dirty="0">
              <a:solidFill>
                <a:srgbClr val="ED7D31">
                  <a:lumMod val="40000"/>
                  <a:lumOff val="6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685800">
              <a:defRPr/>
            </a:pPr>
            <a:endParaRPr lang="en-US" sz="600" b="1" dirty="0">
              <a:solidFill>
                <a:srgbClr val="ED7D31">
                  <a:lumMod val="40000"/>
                  <a:lumOff val="6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685800">
              <a:defRPr/>
            </a:pPr>
            <a:endParaRPr lang="en-US" sz="600" b="1" dirty="0">
              <a:solidFill>
                <a:srgbClr val="ED7D31">
                  <a:lumMod val="40000"/>
                  <a:lumOff val="6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685800">
              <a:defRPr/>
            </a:pPr>
            <a:endParaRPr lang="en-US" sz="600" b="1" dirty="0">
              <a:solidFill>
                <a:srgbClr val="ED7D31">
                  <a:lumMod val="40000"/>
                  <a:lumOff val="6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685800">
              <a:defRPr/>
            </a:pPr>
            <a:endParaRPr lang="en-US" sz="600" b="1" dirty="0">
              <a:solidFill>
                <a:srgbClr val="ED7D31">
                  <a:lumMod val="40000"/>
                  <a:lumOff val="6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685800">
              <a:defRPr/>
            </a:pPr>
            <a:endParaRPr lang="en-US" sz="600" b="1" dirty="0">
              <a:solidFill>
                <a:srgbClr val="ED7D31">
                  <a:lumMod val="40000"/>
                  <a:lumOff val="6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685800">
              <a:defRPr/>
            </a:pPr>
            <a:r>
              <a:rPr lang="en-US" sz="2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CHÍNH TẢ</a:t>
            </a:r>
          </a:p>
          <a:p>
            <a:pPr algn="ctr" defTabSz="685800">
              <a:defRPr/>
            </a:pPr>
            <a:r>
              <a:rPr lang="en-US" sz="405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HŨ BẠC CỦA NGƯỜI CHA</a:t>
            </a:r>
            <a:endParaRPr lang="en-US" sz="405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685800">
              <a:defRPr/>
            </a:pPr>
            <a:endParaRPr lang="en-US" sz="6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685800">
              <a:defRPr/>
            </a:pPr>
            <a:endParaRPr lang="en-US" sz="6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685800">
              <a:defRPr/>
            </a:pP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32" descr="POINSET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4763" y="-1588"/>
            <a:ext cx="1085851" cy="827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2" descr="POINSET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165894" y="5933281"/>
            <a:ext cx="1085850" cy="763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2" descr="POINSET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8061325" y="6088063"/>
            <a:ext cx="10858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2" descr="POINSET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8174832" y="192881"/>
            <a:ext cx="1174750" cy="763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645791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8"/>
          <p:cNvSpPr>
            <a:spLocks noChangeArrowheads="1"/>
          </p:cNvSpPr>
          <p:nvPr/>
        </p:nvSpPr>
        <p:spPr bwMode="auto">
          <a:xfrm>
            <a:off x="1219200" y="1104900"/>
            <a:ext cx="7226300" cy="1006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6858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spcBef>
                <a:spcPct val="20000"/>
              </a:spcBef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685800" rtl="0" eaLnBrk="1" fontAlgn="base" latinLnBrk="0" hangingPunct="1">
              <a:lnSpc>
                <a:spcPct val="16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Hũ</a:t>
            </a:r>
            <a:r>
              <a:rPr kumimoji="0" lang="en-US" altLang="en-US" sz="3600" b="1" i="0" u="none" strike="noStrike" kern="120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kern="1200" cap="none" spc="0" normalizeH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bạc</a:t>
            </a:r>
            <a:r>
              <a:rPr kumimoji="0" lang="en-US" altLang="en-US" sz="3600" b="1" i="0" u="none" strike="noStrike" kern="120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kern="1200" cap="none" spc="0" normalizeH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kumimoji="0" lang="en-US" altLang="en-US" sz="3600" b="1" i="0" u="none" strike="noStrike" kern="120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kern="1200" cap="none" spc="0" normalizeH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kumimoji="0" lang="en-US" altLang="en-US" sz="3600" b="1" i="0" u="none" strike="noStrike" kern="120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cha</a:t>
            </a:r>
            <a:endParaRPr kumimoji="0" lang="en-US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435" name="Rectangle 16"/>
          <p:cNvSpPr>
            <a:spLocks noChangeArrowheads="1"/>
          </p:cNvSpPr>
          <p:nvPr/>
        </p:nvSpPr>
        <p:spPr bwMode="auto">
          <a:xfrm>
            <a:off x="0" y="304800"/>
            <a:ext cx="9258300" cy="1006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6858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spcBef>
                <a:spcPct val="20000"/>
              </a:spcBef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685800" rtl="0" eaLnBrk="1" fontAlgn="base" latinLnBrk="0" hangingPunct="1">
              <a:lnSpc>
                <a:spcPct val="16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kumimoji="0" lang="en-US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noProof="0" dirty="0" err="1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vi-VN" altLang="en-US" sz="3600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kumimoji="0" lang="en-US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ngày </a:t>
            </a:r>
            <a:r>
              <a:rPr lang="en-US" altLang="en-US" sz="3600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</a:t>
            </a:r>
            <a:r>
              <a:rPr kumimoji="0" lang="en-US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tháng </a:t>
            </a:r>
            <a:r>
              <a:rPr kumimoji="0" lang="en-US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12 </a:t>
            </a:r>
            <a:r>
              <a:rPr kumimoji="0" lang="en-US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năm 2021</a:t>
            </a:r>
          </a:p>
        </p:txBody>
      </p:sp>
      <p:sp>
        <p:nvSpPr>
          <p:cNvPr id="18436" name="Rectangle 17"/>
          <p:cNvSpPr>
            <a:spLocks noChangeArrowheads="1"/>
          </p:cNvSpPr>
          <p:nvPr/>
        </p:nvSpPr>
        <p:spPr bwMode="auto">
          <a:xfrm>
            <a:off x="76200" y="1018924"/>
            <a:ext cx="2895600" cy="886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58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spcBef>
                <a:spcPct val="20000"/>
              </a:spcBef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defTabSz="685800" rtl="0" eaLnBrk="1" fontAlgn="base" latinLnBrk="0" hangingPunct="1">
              <a:lnSpc>
                <a:spcPct val="16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3600" b="1" i="0" u="sng" strike="noStrike" kern="120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kumimoji="0" lang="en-US" altLang="en-US" sz="3600" b="1" i="0" u="sng" strike="noStrike" kern="120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sng" strike="noStrike" kern="1200" cap="none" spc="0" normalizeH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endParaRPr kumimoji="0" lang="en-US" altLang="en-US" sz="3600" b="1" i="0" u="sng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377811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214346" y="714356"/>
            <a:ext cx="8960005" cy="434340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800" dirty="0" smtClean="0">
                <a:solidFill>
                  <a:srgbClr val="0000CC"/>
                </a:solidFill>
                <a:effectLst/>
                <a:latin typeface="Times New Roman" pitchFamily="18" charset="0"/>
              </a:rPr>
              <a:t>       </a:t>
            </a:r>
            <a:r>
              <a:rPr lang="en-US" sz="3600" dirty="0" smtClean="0">
                <a:solidFill>
                  <a:srgbClr val="0000CC"/>
                </a:solidFill>
                <a:effectLst/>
                <a:latin typeface="Times New Roman" pitchFamily="18" charset="0"/>
              </a:rPr>
              <a:t>          </a:t>
            </a:r>
            <a:r>
              <a:rPr lang="en-US" sz="3600" dirty="0" err="1" smtClean="0">
                <a:solidFill>
                  <a:srgbClr val="0000CC"/>
                </a:solidFill>
                <a:effectLst/>
                <a:latin typeface="Times New Roman" pitchFamily="18" charset="0"/>
              </a:rPr>
              <a:t>Hôm</a:t>
            </a:r>
            <a:r>
              <a:rPr lang="en-US" sz="3600" dirty="0" smtClean="0">
                <a:solidFill>
                  <a:srgbClr val="0000CC"/>
                </a:solidFill>
                <a:effectLst/>
                <a:latin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effectLst/>
                <a:latin typeface="Times New Roman" pitchFamily="18" charset="0"/>
              </a:rPr>
              <a:t>đó</a:t>
            </a:r>
            <a:r>
              <a:rPr lang="en-US" sz="3600" dirty="0" smtClean="0">
                <a:solidFill>
                  <a:srgbClr val="0000CC"/>
                </a:solidFill>
                <a:effectLst/>
                <a:latin typeface="Times New Roman" pitchFamily="18" charset="0"/>
              </a:rPr>
              <a:t>, </a:t>
            </a:r>
            <a:r>
              <a:rPr lang="en-US" sz="3600" dirty="0" err="1" smtClean="0">
                <a:solidFill>
                  <a:srgbClr val="0000CC"/>
                </a:solidFill>
                <a:effectLst/>
                <a:latin typeface="Times New Roman" pitchFamily="18" charset="0"/>
              </a:rPr>
              <a:t>ông</a:t>
            </a:r>
            <a:r>
              <a:rPr lang="en-US" sz="3600" dirty="0" smtClean="0">
                <a:solidFill>
                  <a:srgbClr val="0000CC"/>
                </a:solidFill>
                <a:effectLst/>
                <a:latin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effectLst/>
                <a:latin typeface="Times New Roman" pitchFamily="18" charset="0"/>
              </a:rPr>
              <a:t>lão</a:t>
            </a:r>
            <a:r>
              <a:rPr lang="en-US" sz="3600" dirty="0" smtClean="0">
                <a:solidFill>
                  <a:srgbClr val="0000CC"/>
                </a:solidFill>
                <a:effectLst/>
                <a:latin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effectLst/>
                <a:latin typeface="Times New Roman" pitchFamily="18" charset="0"/>
              </a:rPr>
              <a:t>đang</a:t>
            </a:r>
            <a:r>
              <a:rPr lang="en-US" sz="3600" dirty="0" smtClean="0">
                <a:solidFill>
                  <a:srgbClr val="0000CC"/>
                </a:solidFill>
                <a:effectLst/>
                <a:latin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effectLst/>
                <a:latin typeface="Times New Roman" pitchFamily="18" charset="0"/>
              </a:rPr>
              <a:t>ngồi</a:t>
            </a:r>
            <a:r>
              <a:rPr lang="en-US" sz="3600" dirty="0" smtClean="0">
                <a:solidFill>
                  <a:srgbClr val="0000CC"/>
                </a:solidFill>
                <a:effectLst/>
                <a:latin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effectLst/>
                <a:latin typeface="Times New Roman" pitchFamily="18" charset="0"/>
              </a:rPr>
              <a:t>sưởi</a:t>
            </a:r>
            <a:r>
              <a:rPr lang="en-US" sz="3600" dirty="0" smtClean="0">
                <a:solidFill>
                  <a:srgbClr val="0000CC"/>
                </a:solidFill>
                <a:effectLst/>
                <a:latin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effectLst/>
                <a:latin typeface="Times New Roman" pitchFamily="18" charset="0"/>
              </a:rPr>
              <a:t>lửa</a:t>
            </a:r>
            <a:r>
              <a:rPr lang="en-US" sz="3600" dirty="0" smtClean="0">
                <a:solidFill>
                  <a:srgbClr val="0000CC"/>
                </a:solidFill>
                <a:effectLst/>
                <a:latin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effectLst/>
                <a:latin typeface="Times New Roman" pitchFamily="18" charset="0"/>
              </a:rPr>
              <a:t>thì</a:t>
            </a:r>
            <a:r>
              <a:rPr lang="en-US" sz="3600" dirty="0" smtClean="0">
                <a:solidFill>
                  <a:srgbClr val="0000CC"/>
                </a:solidFill>
                <a:effectLst/>
                <a:latin typeface="Times New Roman" pitchFamily="18" charset="0"/>
              </a:rPr>
              <a:t> con </a:t>
            </a:r>
            <a:r>
              <a:rPr lang="en-US" sz="3600" dirty="0" err="1" smtClean="0">
                <a:solidFill>
                  <a:srgbClr val="0000CC"/>
                </a:solidFill>
                <a:effectLst/>
                <a:latin typeface="Times New Roman" pitchFamily="18" charset="0"/>
              </a:rPr>
              <a:t>đem</a:t>
            </a:r>
            <a:r>
              <a:rPr lang="en-US" sz="3600" dirty="0" smtClean="0">
                <a:solidFill>
                  <a:srgbClr val="0000CC"/>
                </a:solidFill>
                <a:effectLst/>
                <a:latin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effectLst/>
                <a:latin typeface="Times New Roman" pitchFamily="18" charset="0"/>
              </a:rPr>
              <a:t>tiền</a:t>
            </a:r>
            <a:r>
              <a:rPr lang="en-US" sz="3600" dirty="0" smtClean="0">
                <a:solidFill>
                  <a:srgbClr val="0000CC"/>
                </a:solidFill>
                <a:effectLst/>
                <a:latin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effectLst/>
                <a:latin typeface="Times New Roman" pitchFamily="18" charset="0"/>
              </a:rPr>
              <a:t>về</a:t>
            </a:r>
            <a:r>
              <a:rPr lang="en-US" sz="3600" dirty="0" smtClean="0">
                <a:solidFill>
                  <a:srgbClr val="0000CC"/>
                </a:solidFill>
                <a:effectLst/>
                <a:latin typeface="Times New Roman" pitchFamily="18" charset="0"/>
              </a:rPr>
              <a:t>. </a:t>
            </a:r>
            <a:r>
              <a:rPr lang="en-US" sz="3600" dirty="0" err="1" smtClean="0">
                <a:solidFill>
                  <a:srgbClr val="0000CC"/>
                </a:solidFill>
                <a:effectLst/>
                <a:latin typeface="Times New Roman" pitchFamily="18" charset="0"/>
              </a:rPr>
              <a:t>Ông</a:t>
            </a:r>
            <a:r>
              <a:rPr lang="en-US" sz="3600" dirty="0" smtClean="0">
                <a:solidFill>
                  <a:srgbClr val="0000CC"/>
                </a:solidFill>
                <a:effectLst/>
                <a:latin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effectLst/>
                <a:latin typeface="Times New Roman" pitchFamily="18" charset="0"/>
              </a:rPr>
              <a:t>liền</a:t>
            </a:r>
            <a:r>
              <a:rPr lang="en-US" sz="3600" dirty="0" smtClean="0">
                <a:solidFill>
                  <a:srgbClr val="0000CC"/>
                </a:solidFill>
                <a:effectLst/>
                <a:latin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effectLst/>
                <a:latin typeface="Times New Roman" pitchFamily="18" charset="0"/>
              </a:rPr>
              <a:t>ném</a:t>
            </a:r>
            <a:r>
              <a:rPr lang="en-US" sz="3600" dirty="0" smtClean="0">
                <a:solidFill>
                  <a:srgbClr val="0000CC"/>
                </a:solidFill>
                <a:effectLst/>
                <a:latin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effectLst/>
                <a:latin typeface="Times New Roman" pitchFamily="18" charset="0"/>
              </a:rPr>
              <a:t>luôn</a:t>
            </a:r>
            <a:r>
              <a:rPr lang="en-US" sz="3600" dirty="0" smtClean="0">
                <a:solidFill>
                  <a:srgbClr val="0000CC"/>
                </a:solidFill>
                <a:effectLst/>
                <a:latin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effectLst/>
                <a:latin typeface="Times New Roman" pitchFamily="18" charset="0"/>
              </a:rPr>
              <a:t>mấy</a:t>
            </a:r>
            <a:r>
              <a:rPr lang="en-US" sz="3600" dirty="0" smtClean="0">
                <a:solidFill>
                  <a:srgbClr val="0000CC"/>
                </a:solidFill>
                <a:effectLst/>
                <a:latin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effectLst/>
                <a:latin typeface="Times New Roman" pitchFamily="18" charset="0"/>
              </a:rPr>
              <a:t>đồng</a:t>
            </a:r>
            <a:r>
              <a:rPr lang="en-US" sz="3600" dirty="0" smtClean="0">
                <a:solidFill>
                  <a:srgbClr val="0000CC"/>
                </a:solidFill>
                <a:effectLst/>
                <a:latin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effectLst/>
                <a:latin typeface="Times New Roman" pitchFamily="18" charset="0"/>
              </a:rPr>
              <a:t>vào</a:t>
            </a:r>
            <a:r>
              <a:rPr lang="en-US" sz="3600" dirty="0" smtClean="0">
                <a:solidFill>
                  <a:srgbClr val="0000CC"/>
                </a:solidFill>
                <a:effectLst/>
                <a:latin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effectLst/>
                <a:latin typeface="Times New Roman" pitchFamily="18" charset="0"/>
              </a:rPr>
              <a:t>bếp</a:t>
            </a:r>
            <a:r>
              <a:rPr lang="en-US" sz="3600" dirty="0" smtClean="0">
                <a:solidFill>
                  <a:srgbClr val="0000CC"/>
                </a:solidFill>
                <a:effectLst/>
                <a:latin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effectLst/>
                <a:latin typeface="Times New Roman" pitchFamily="18" charset="0"/>
              </a:rPr>
              <a:t>lửa</a:t>
            </a:r>
            <a:r>
              <a:rPr lang="en-US" sz="3600" dirty="0" smtClean="0">
                <a:solidFill>
                  <a:srgbClr val="0000CC"/>
                </a:solidFill>
                <a:effectLst/>
                <a:latin typeface="Times New Roman" pitchFamily="18" charset="0"/>
              </a:rPr>
              <a:t>. </a:t>
            </a:r>
            <a:r>
              <a:rPr lang="en-US" sz="3600" dirty="0" err="1" smtClean="0">
                <a:solidFill>
                  <a:srgbClr val="0000CC"/>
                </a:solidFill>
                <a:effectLst/>
                <a:latin typeface="Times New Roman" pitchFamily="18" charset="0"/>
              </a:rPr>
              <a:t>Người</a:t>
            </a:r>
            <a:r>
              <a:rPr lang="en-US" sz="3600" dirty="0" smtClean="0">
                <a:solidFill>
                  <a:srgbClr val="0000CC"/>
                </a:solidFill>
                <a:effectLst/>
                <a:latin typeface="Times New Roman" pitchFamily="18" charset="0"/>
              </a:rPr>
              <a:t> con </a:t>
            </a:r>
            <a:r>
              <a:rPr lang="en-US" sz="3600" dirty="0" err="1" smtClean="0">
                <a:solidFill>
                  <a:srgbClr val="0000CC"/>
                </a:solidFill>
                <a:effectLst/>
                <a:latin typeface="Times New Roman" pitchFamily="18" charset="0"/>
              </a:rPr>
              <a:t>vội</a:t>
            </a:r>
            <a:r>
              <a:rPr lang="en-US" sz="3600" dirty="0" smtClean="0">
                <a:solidFill>
                  <a:srgbClr val="0000CC"/>
                </a:solidFill>
                <a:effectLst/>
                <a:latin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effectLst/>
                <a:latin typeface="Times New Roman" pitchFamily="18" charset="0"/>
              </a:rPr>
              <a:t>thọc</a:t>
            </a:r>
            <a:r>
              <a:rPr lang="en-US" sz="3600" dirty="0" smtClean="0">
                <a:solidFill>
                  <a:srgbClr val="0000CC"/>
                </a:solidFill>
                <a:effectLst/>
                <a:latin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effectLst/>
                <a:latin typeface="Times New Roman" pitchFamily="18" charset="0"/>
              </a:rPr>
              <a:t>tay</a:t>
            </a:r>
            <a:r>
              <a:rPr lang="en-US" sz="3600" dirty="0" smtClean="0">
                <a:solidFill>
                  <a:srgbClr val="0000CC"/>
                </a:solidFill>
                <a:effectLst/>
                <a:latin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effectLst/>
                <a:latin typeface="Times New Roman" pitchFamily="18" charset="0"/>
              </a:rPr>
              <a:t>vào</a:t>
            </a:r>
            <a:r>
              <a:rPr lang="en-US" sz="3600" dirty="0" smtClean="0">
                <a:solidFill>
                  <a:srgbClr val="0000CC"/>
                </a:solidFill>
                <a:effectLst/>
                <a:latin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effectLst/>
                <a:latin typeface="Times New Roman" pitchFamily="18" charset="0"/>
              </a:rPr>
              <a:t>lửa</a:t>
            </a:r>
            <a:r>
              <a:rPr lang="en-US" sz="3600" dirty="0" smtClean="0">
                <a:solidFill>
                  <a:srgbClr val="0000CC"/>
                </a:solidFill>
                <a:effectLst/>
                <a:latin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effectLst/>
                <a:latin typeface="Times New Roman" pitchFamily="18" charset="0"/>
              </a:rPr>
              <a:t>lấy</a:t>
            </a:r>
            <a:r>
              <a:rPr lang="en-US" sz="3600" dirty="0" smtClean="0">
                <a:solidFill>
                  <a:srgbClr val="0000CC"/>
                </a:solidFill>
                <a:effectLst/>
                <a:latin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effectLst/>
                <a:latin typeface="Times New Roman" pitchFamily="18" charset="0"/>
              </a:rPr>
              <a:t>ra.</a:t>
            </a:r>
            <a:r>
              <a:rPr lang="en-US" sz="3600" dirty="0" smtClean="0">
                <a:solidFill>
                  <a:srgbClr val="0000CC"/>
                </a:solidFill>
                <a:effectLst/>
                <a:latin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effectLst/>
                <a:latin typeface="Times New Roman" pitchFamily="18" charset="0"/>
              </a:rPr>
              <a:t>Ông</a:t>
            </a:r>
            <a:r>
              <a:rPr lang="en-US" sz="3600" dirty="0" smtClean="0">
                <a:solidFill>
                  <a:srgbClr val="0000CC"/>
                </a:solidFill>
                <a:effectLst/>
                <a:latin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effectLst/>
                <a:latin typeface="Times New Roman" pitchFamily="18" charset="0"/>
              </a:rPr>
              <a:t>lão</a:t>
            </a:r>
            <a:r>
              <a:rPr lang="en-US" sz="3600" dirty="0" smtClean="0">
                <a:solidFill>
                  <a:srgbClr val="0000CC"/>
                </a:solidFill>
                <a:effectLst/>
                <a:latin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effectLst/>
                <a:latin typeface="Times New Roman" pitchFamily="18" charset="0"/>
              </a:rPr>
              <a:t>cười</a:t>
            </a:r>
            <a:r>
              <a:rPr lang="en-US" sz="3600" dirty="0" smtClean="0">
                <a:solidFill>
                  <a:srgbClr val="0000CC"/>
                </a:solidFill>
                <a:effectLst/>
                <a:latin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effectLst/>
                <a:latin typeface="Times New Roman" pitchFamily="18" charset="0"/>
              </a:rPr>
              <a:t>chảy</a:t>
            </a:r>
            <a:r>
              <a:rPr lang="en-US" sz="3600" dirty="0" smtClean="0">
                <a:solidFill>
                  <a:srgbClr val="0000CC"/>
                </a:solidFill>
                <a:effectLst/>
                <a:latin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effectLst/>
                <a:latin typeface="Times New Roman" pitchFamily="18" charset="0"/>
              </a:rPr>
              <a:t>nước</a:t>
            </a:r>
            <a:r>
              <a:rPr lang="en-US" sz="3600" dirty="0" smtClean="0">
                <a:solidFill>
                  <a:srgbClr val="0000CC"/>
                </a:solidFill>
                <a:effectLst/>
                <a:latin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effectLst/>
                <a:latin typeface="Times New Roman" pitchFamily="18" charset="0"/>
              </a:rPr>
              <a:t>mắt</a:t>
            </a:r>
            <a:r>
              <a:rPr lang="en-US" sz="3600" dirty="0" smtClean="0">
                <a:solidFill>
                  <a:srgbClr val="0000CC"/>
                </a:solidFill>
                <a:effectLst/>
                <a:latin typeface="Times New Roman" pitchFamily="18" charset="0"/>
              </a:rPr>
              <a:t>: 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en-US" sz="3600" dirty="0" smtClean="0">
                <a:solidFill>
                  <a:srgbClr val="0000CC"/>
                </a:solidFill>
                <a:effectLst/>
                <a:latin typeface="Times New Roman" pitchFamily="18" charset="0"/>
              </a:rPr>
              <a:t>          - </a:t>
            </a:r>
            <a:r>
              <a:rPr lang="en-US" sz="3600" dirty="0" err="1" smtClean="0">
                <a:solidFill>
                  <a:srgbClr val="0000CC"/>
                </a:solidFill>
                <a:effectLst/>
                <a:latin typeface="Times New Roman" pitchFamily="18" charset="0"/>
              </a:rPr>
              <a:t>Bây</a:t>
            </a:r>
            <a:r>
              <a:rPr lang="en-US" sz="3600" dirty="0" smtClean="0">
                <a:solidFill>
                  <a:srgbClr val="0000CC"/>
                </a:solidFill>
                <a:effectLst/>
                <a:latin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effectLst/>
                <a:latin typeface="Times New Roman" pitchFamily="18" charset="0"/>
              </a:rPr>
              <a:t>giờ</a:t>
            </a:r>
            <a:r>
              <a:rPr lang="en-US" sz="3600" dirty="0" smtClean="0">
                <a:solidFill>
                  <a:srgbClr val="0000CC"/>
                </a:solidFill>
                <a:effectLst/>
                <a:latin typeface="Times New Roman" pitchFamily="18" charset="0"/>
              </a:rPr>
              <a:t> cha tin </a:t>
            </a:r>
            <a:r>
              <a:rPr lang="en-US" sz="3600" dirty="0" err="1" smtClean="0">
                <a:solidFill>
                  <a:srgbClr val="0000CC"/>
                </a:solidFill>
                <a:effectLst/>
                <a:latin typeface="Times New Roman" pitchFamily="18" charset="0"/>
              </a:rPr>
              <a:t>tiền</a:t>
            </a:r>
            <a:r>
              <a:rPr lang="en-US" sz="3600" dirty="0" smtClean="0">
                <a:solidFill>
                  <a:srgbClr val="0000CC"/>
                </a:solidFill>
                <a:effectLst/>
                <a:latin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effectLst/>
                <a:latin typeface="Times New Roman" pitchFamily="18" charset="0"/>
              </a:rPr>
              <a:t>đó</a:t>
            </a:r>
            <a:r>
              <a:rPr lang="en-US" sz="3600" dirty="0" smtClean="0">
                <a:solidFill>
                  <a:srgbClr val="0000CC"/>
                </a:solidFill>
                <a:effectLst/>
                <a:latin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effectLst/>
                <a:latin typeface="Times New Roman" pitchFamily="18" charset="0"/>
              </a:rPr>
              <a:t>chính</a:t>
            </a:r>
            <a:r>
              <a:rPr lang="en-US" sz="3600" dirty="0" smtClean="0">
                <a:solidFill>
                  <a:srgbClr val="0000CC"/>
                </a:solidFill>
                <a:effectLst/>
                <a:latin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effectLst/>
                <a:latin typeface="Times New Roman" pitchFamily="18" charset="0"/>
              </a:rPr>
              <a:t>tay</a:t>
            </a:r>
            <a:r>
              <a:rPr lang="en-US" sz="3600" dirty="0" smtClean="0">
                <a:solidFill>
                  <a:srgbClr val="0000CC"/>
                </a:solidFill>
                <a:effectLst/>
                <a:latin typeface="Times New Roman" pitchFamily="18" charset="0"/>
              </a:rPr>
              <a:t> con </a:t>
            </a:r>
            <a:r>
              <a:rPr lang="en-US" sz="3600" dirty="0" err="1" smtClean="0">
                <a:solidFill>
                  <a:srgbClr val="0000CC"/>
                </a:solidFill>
                <a:effectLst/>
                <a:latin typeface="Times New Roman" pitchFamily="18" charset="0"/>
              </a:rPr>
              <a:t>làm</a:t>
            </a:r>
            <a:r>
              <a:rPr lang="en-US" sz="3600" dirty="0" smtClean="0">
                <a:solidFill>
                  <a:srgbClr val="0000CC"/>
                </a:solidFill>
                <a:effectLst/>
                <a:latin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effectLst/>
                <a:latin typeface="Times New Roman" pitchFamily="18" charset="0"/>
              </a:rPr>
              <a:t>ra.</a:t>
            </a:r>
            <a:r>
              <a:rPr lang="en-US" sz="3600" dirty="0" smtClean="0">
                <a:solidFill>
                  <a:srgbClr val="0000CC"/>
                </a:solidFill>
                <a:effectLst/>
                <a:latin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effectLst/>
                <a:latin typeface="Times New Roman" pitchFamily="18" charset="0"/>
              </a:rPr>
              <a:t>Có</a:t>
            </a:r>
            <a:r>
              <a:rPr lang="en-US" sz="3600" dirty="0" smtClean="0">
                <a:solidFill>
                  <a:srgbClr val="0000CC"/>
                </a:solidFill>
                <a:effectLst/>
                <a:latin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effectLst/>
                <a:latin typeface="Times New Roman" pitchFamily="18" charset="0"/>
              </a:rPr>
              <a:t>làm</a:t>
            </a:r>
            <a:r>
              <a:rPr lang="en-US" sz="3600" dirty="0" smtClean="0">
                <a:solidFill>
                  <a:srgbClr val="0000CC"/>
                </a:solidFill>
                <a:effectLst/>
                <a:latin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effectLst/>
                <a:latin typeface="Times New Roman" pitchFamily="18" charset="0"/>
              </a:rPr>
              <a:t>lụng</a:t>
            </a:r>
            <a:r>
              <a:rPr lang="en-US" sz="3600" dirty="0" smtClean="0">
                <a:solidFill>
                  <a:srgbClr val="0000CC"/>
                </a:solidFill>
                <a:effectLst/>
                <a:latin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effectLst/>
                <a:latin typeface="Times New Roman" pitchFamily="18" charset="0"/>
              </a:rPr>
              <a:t>vất</a:t>
            </a:r>
            <a:r>
              <a:rPr lang="en-US" sz="3600" dirty="0" smtClean="0">
                <a:solidFill>
                  <a:srgbClr val="0000CC"/>
                </a:solidFill>
                <a:effectLst/>
                <a:latin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effectLst/>
                <a:latin typeface="Times New Roman" pitchFamily="18" charset="0"/>
              </a:rPr>
              <a:t>vả</a:t>
            </a:r>
            <a:r>
              <a:rPr lang="en-US" sz="3600" dirty="0" smtClean="0">
                <a:solidFill>
                  <a:srgbClr val="0000CC"/>
                </a:solidFill>
                <a:effectLst/>
                <a:latin typeface="Times New Roman" pitchFamily="18" charset="0"/>
              </a:rPr>
              <a:t>, </a:t>
            </a:r>
            <a:r>
              <a:rPr lang="en-US" sz="3600" dirty="0" err="1" smtClean="0">
                <a:solidFill>
                  <a:srgbClr val="0000CC"/>
                </a:solidFill>
                <a:effectLst/>
                <a:latin typeface="Times New Roman" pitchFamily="18" charset="0"/>
              </a:rPr>
              <a:t>người</a:t>
            </a:r>
            <a:r>
              <a:rPr lang="en-US" sz="3600" dirty="0" smtClean="0">
                <a:solidFill>
                  <a:srgbClr val="0000CC"/>
                </a:solidFill>
                <a:effectLst/>
                <a:latin typeface="Times New Roman" pitchFamily="18" charset="0"/>
              </a:rPr>
              <a:t> ta </a:t>
            </a:r>
            <a:r>
              <a:rPr lang="en-US" sz="3600" dirty="0" err="1" smtClean="0">
                <a:solidFill>
                  <a:srgbClr val="0000CC"/>
                </a:solidFill>
                <a:effectLst/>
                <a:latin typeface="Times New Roman" pitchFamily="18" charset="0"/>
              </a:rPr>
              <a:t>mới</a:t>
            </a:r>
            <a:r>
              <a:rPr lang="en-US" sz="3600" dirty="0" smtClean="0">
                <a:solidFill>
                  <a:srgbClr val="0000CC"/>
                </a:solidFill>
                <a:effectLst/>
                <a:latin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effectLst/>
                <a:latin typeface="Times New Roman" pitchFamily="18" charset="0"/>
              </a:rPr>
              <a:t>biết</a:t>
            </a:r>
            <a:r>
              <a:rPr lang="en-US" sz="3600" dirty="0" smtClean="0">
                <a:solidFill>
                  <a:srgbClr val="0000CC"/>
                </a:solidFill>
                <a:effectLst/>
                <a:latin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effectLst/>
                <a:latin typeface="Times New Roman" pitchFamily="18" charset="0"/>
              </a:rPr>
              <a:t>quý</a:t>
            </a:r>
            <a:r>
              <a:rPr lang="en-US" sz="3600" dirty="0" smtClean="0">
                <a:solidFill>
                  <a:srgbClr val="0000CC"/>
                </a:solidFill>
                <a:effectLst/>
                <a:latin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effectLst/>
                <a:latin typeface="Times New Roman" pitchFamily="18" charset="0"/>
              </a:rPr>
              <a:t>đồng</a:t>
            </a:r>
            <a:r>
              <a:rPr lang="en-US" sz="3600" dirty="0" smtClean="0">
                <a:solidFill>
                  <a:srgbClr val="0000CC"/>
                </a:solidFill>
                <a:effectLst/>
                <a:latin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effectLst/>
                <a:latin typeface="Times New Roman" pitchFamily="18" charset="0"/>
              </a:rPr>
              <a:t>tiền</a:t>
            </a:r>
            <a:r>
              <a:rPr lang="en-US" sz="3600" dirty="0" smtClean="0">
                <a:solidFill>
                  <a:srgbClr val="0000CC"/>
                </a:solidFill>
                <a:effectLst/>
                <a:latin typeface="Times New Roman" pitchFamily="18" charset="0"/>
              </a:rPr>
              <a:t>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en-US" sz="2800" dirty="0" smtClean="0">
                <a:solidFill>
                  <a:srgbClr val="0000CC"/>
                </a:solidFill>
                <a:effectLst/>
                <a:latin typeface="Times New Roman" pitchFamily="18" charset="0"/>
              </a:rPr>
              <a:t>                                                             </a:t>
            </a:r>
            <a:r>
              <a:rPr lang="en-US" sz="2800" dirty="0" err="1" smtClean="0">
                <a:solidFill>
                  <a:srgbClr val="FF0000"/>
                </a:solidFill>
                <a:effectLst/>
                <a:latin typeface="Times New Roman" pitchFamily="18" charset="0"/>
              </a:rPr>
              <a:t>Truyện</a:t>
            </a:r>
            <a:r>
              <a:rPr lang="en-US" sz="2800" dirty="0" smtClean="0">
                <a:solidFill>
                  <a:srgbClr val="FF0000"/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effectLst/>
                <a:latin typeface="Times New Roman" pitchFamily="18" charset="0"/>
              </a:rPr>
              <a:t>cổ</a:t>
            </a:r>
            <a:r>
              <a:rPr lang="en-US" sz="2800" dirty="0" smtClean="0">
                <a:solidFill>
                  <a:srgbClr val="FF0000"/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effectLst/>
                <a:latin typeface="Times New Roman" pitchFamily="18" charset="0"/>
              </a:rPr>
              <a:t>tích</a:t>
            </a:r>
            <a:r>
              <a:rPr lang="en-US" sz="2800" dirty="0" smtClean="0">
                <a:solidFill>
                  <a:srgbClr val="FF0000"/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effectLst/>
                <a:latin typeface="Times New Roman" pitchFamily="18" charset="0"/>
              </a:rPr>
              <a:t>Chăm</a:t>
            </a:r>
            <a:endParaRPr lang="en-US" sz="2800" dirty="0" smtClean="0">
              <a:solidFill>
                <a:srgbClr val="FF0000"/>
              </a:solidFill>
              <a:effectLst/>
              <a:latin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3600" b="1" dirty="0" smtClean="0">
              <a:solidFill>
                <a:srgbClr val="0000CC"/>
              </a:solidFill>
              <a:effectLst/>
              <a:latin typeface="Times New Roman" pitchFamily="18" charset="0"/>
            </a:endParaRPr>
          </a:p>
        </p:txBody>
      </p:sp>
      <p:sp>
        <p:nvSpPr>
          <p:cNvPr id="25615" name="Line 15"/>
          <p:cNvSpPr>
            <a:spLocks noChangeShapeType="1"/>
          </p:cNvSpPr>
          <p:nvPr/>
        </p:nvSpPr>
        <p:spPr bwMode="auto">
          <a:xfrm>
            <a:off x="7394188" y="1143000"/>
            <a:ext cx="14478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5616" name="Line 16"/>
          <p:cNvSpPr>
            <a:spLocks noChangeShapeType="1"/>
          </p:cNvSpPr>
          <p:nvPr/>
        </p:nvSpPr>
        <p:spPr bwMode="auto">
          <a:xfrm>
            <a:off x="6517888" y="2057400"/>
            <a:ext cx="14478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5617" name="Line 17"/>
          <p:cNvSpPr>
            <a:spLocks noChangeShapeType="1"/>
          </p:cNvSpPr>
          <p:nvPr/>
        </p:nvSpPr>
        <p:spPr bwMode="auto">
          <a:xfrm>
            <a:off x="2590800" y="3429000"/>
            <a:ext cx="15240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 flipV="1">
            <a:off x="4343400" y="3505200"/>
            <a:ext cx="11430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5620" name="Text Box 20"/>
          <p:cNvSpPr txBox="1">
            <a:spLocks noChangeArrowheads="1"/>
          </p:cNvSpPr>
          <p:nvPr/>
        </p:nvSpPr>
        <p:spPr bwMode="auto">
          <a:xfrm>
            <a:off x="1031488" y="35312"/>
            <a:ext cx="6934200" cy="6778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r>
              <a:rPr lang="en-US" sz="4800" b="1" dirty="0" err="1">
                <a:solidFill>
                  <a:srgbClr val="FF0066"/>
                </a:solidFill>
                <a:latin typeface="Times New Roman" pitchFamily="18" charset="0"/>
              </a:rPr>
              <a:t>Hũ</a:t>
            </a:r>
            <a:r>
              <a:rPr lang="en-US" sz="4800" b="1" dirty="0">
                <a:solidFill>
                  <a:srgbClr val="FF0066"/>
                </a:solidFill>
                <a:latin typeface="Times New Roman" pitchFamily="18" charset="0"/>
              </a:rPr>
              <a:t> </a:t>
            </a:r>
            <a:r>
              <a:rPr lang="en-US" sz="4800" b="1" dirty="0" err="1">
                <a:solidFill>
                  <a:srgbClr val="FF0066"/>
                </a:solidFill>
                <a:latin typeface="Times New Roman" pitchFamily="18" charset="0"/>
              </a:rPr>
              <a:t>bạc</a:t>
            </a:r>
            <a:r>
              <a:rPr lang="en-US" sz="4800" b="1" dirty="0">
                <a:solidFill>
                  <a:srgbClr val="FF0066"/>
                </a:solidFill>
                <a:latin typeface="Times New Roman" pitchFamily="18" charset="0"/>
              </a:rPr>
              <a:t> </a:t>
            </a:r>
            <a:r>
              <a:rPr lang="en-US" sz="4800" b="1" dirty="0" err="1">
                <a:solidFill>
                  <a:srgbClr val="FF0066"/>
                </a:solidFill>
                <a:latin typeface="Times New Roman" pitchFamily="18" charset="0"/>
              </a:rPr>
              <a:t>của</a:t>
            </a:r>
            <a:r>
              <a:rPr lang="en-US" sz="4800" b="1" dirty="0">
                <a:solidFill>
                  <a:srgbClr val="FF0066"/>
                </a:solidFill>
                <a:latin typeface="Times New Roman" pitchFamily="18" charset="0"/>
              </a:rPr>
              <a:t> </a:t>
            </a:r>
            <a:r>
              <a:rPr lang="en-US" sz="4800" b="1" dirty="0" err="1">
                <a:solidFill>
                  <a:srgbClr val="FF0066"/>
                </a:solidFill>
                <a:latin typeface="Times New Roman" pitchFamily="18" charset="0"/>
              </a:rPr>
              <a:t>người</a:t>
            </a:r>
            <a:r>
              <a:rPr lang="en-US" sz="4800" b="1" dirty="0">
                <a:solidFill>
                  <a:srgbClr val="FF0066"/>
                </a:solidFill>
                <a:latin typeface="Times New Roman" pitchFamily="18" charset="0"/>
              </a:rPr>
              <a:t> cha</a:t>
            </a:r>
            <a:endParaRPr lang="en-US" sz="4800" dirty="0">
              <a:latin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33638" y="5628314"/>
            <a:ext cx="85298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5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1" dur="500"/>
                                        <p:tgtEl>
                                          <p:spTgt spid="25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6" dur="500"/>
                                        <p:tgtEl>
                                          <p:spTgt spid="25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1" dur="500"/>
                                        <p:tgtEl>
                                          <p:spTgt spid="25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6" dur="500"/>
                                        <p:tgtEl>
                                          <p:spTgt spid="25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  <p:bldP spid="25615" grpId="0" animBg="1"/>
      <p:bldP spid="25616" grpId="0" animBg="1"/>
      <p:bldP spid="25617" grpId="0" animBg="1"/>
      <p:bldP spid="25618" grpId="0" animBg="1"/>
      <p:bldP spid="25620" grpId="0"/>
      <p:bldP spid="2" grpId="0"/>
      <p:bldP spid="2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Group 1"/>
          <p:cNvGrpSpPr>
            <a:grpSpLocks/>
          </p:cNvGrpSpPr>
          <p:nvPr/>
        </p:nvGrpSpPr>
        <p:grpSpPr bwMode="auto">
          <a:xfrm>
            <a:off x="1676400" y="1066800"/>
            <a:ext cx="5629275" cy="905074"/>
            <a:chOff x="1228359" y="2564607"/>
            <a:chExt cx="9735282" cy="1815704"/>
          </a:xfrm>
        </p:grpSpPr>
        <p:grpSp>
          <p:nvGrpSpPr>
            <p:cNvPr id="12295" name="Group 7"/>
            <p:cNvGrpSpPr>
              <a:grpSpLocks/>
            </p:cNvGrpSpPr>
            <p:nvPr/>
          </p:nvGrpSpPr>
          <p:grpSpPr bwMode="auto">
            <a:xfrm>
              <a:off x="1228359" y="2564607"/>
              <a:ext cx="9735282" cy="1728786"/>
              <a:chOff x="485700" y="4506637"/>
              <a:chExt cx="4765625" cy="1022225"/>
            </a:xfrm>
          </p:grpSpPr>
          <p:sp>
            <p:nvSpPr>
              <p:cNvPr id="2" name="Google Shape;10;p2"/>
              <p:cNvSpPr>
                <a:spLocks noChangeArrowheads="1"/>
              </p:cNvSpPr>
              <p:nvPr/>
            </p:nvSpPr>
            <p:spPr bwMode="auto">
              <a:xfrm>
                <a:off x="560961" y="4589495"/>
                <a:ext cx="4690364" cy="939682"/>
              </a:xfrm>
              <a:prstGeom prst="rect">
                <a:avLst/>
              </a:prstGeom>
              <a:solidFill>
                <a:srgbClr val="ED7D31"/>
              </a:solidFill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lIns="68632" tIns="68632" rIns="68632" bIns="68632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826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2297" name="Google Shape;12;p2"/>
              <p:cNvSpPr>
                <a:spLocks noChangeArrowheads="1"/>
              </p:cNvSpPr>
              <p:nvPr/>
            </p:nvSpPr>
            <p:spPr bwMode="auto">
              <a:xfrm>
                <a:off x="485700" y="4506637"/>
                <a:ext cx="4690364" cy="939682"/>
              </a:xfrm>
              <a:prstGeom prst="rect">
                <a:avLst/>
              </a:prstGeom>
              <a:solidFill>
                <a:srgbClr val="44546A"/>
              </a:solidFill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lIns="68632" tIns="68632" rIns="68632" bIns="68632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826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2296" name="TextBox 10"/>
            <p:cNvSpPr txBox="1">
              <a:spLocks noChangeArrowheads="1"/>
            </p:cNvSpPr>
            <p:nvPr/>
          </p:nvSpPr>
          <p:spPr bwMode="auto">
            <a:xfrm>
              <a:off x="1553848" y="2960193"/>
              <a:ext cx="9238992" cy="1420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5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5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5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5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5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5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4000" b="1" i="0" u="none" strike="noStrike" kern="120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Segoe UI Black" panose="020B0A02040204020203" pitchFamily="34" charset="0"/>
                  <a:cs typeface="Times New Roman" panose="02020603050405020304" pitchFamily="18" charset="0"/>
                </a:rPr>
                <a:t>Hướng dẫn viết từ khó</a:t>
              </a:r>
            </a:p>
          </p:txBody>
        </p:sp>
      </p:grp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5029200" y="4267200"/>
            <a:ext cx="3898900" cy="71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4054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kumimoji="0" lang="en-US" altLang="en-US" sz="4054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ất</a:t>
            </a:r>
            <a:r>
              <a:rPr kumimoji="0" lang="en-US" altLang="en-US" sz="4054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054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vả</a:t>
            </a:r>
            <a:endParaRPr kumimoji="0" lang="en-US" altLang="en-US" sz="4054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5029200" y="3409950"/>
            <a:ext cx="3763962" cy="71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4054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kumimoji="0" lang="en-US" altLang="en-US" sz="4054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àm</a:t>
            </a:r>
            <a:r>
              <a:rPr kumimoji="0" lang="en-US" altLang="en-US" sz="4054" b="1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054" b="1" i="0" u="none" strike="noStrike" kern="1200" cap="none" spc="0" normalizeH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lụng</a:t>
            </a:r>
            <a:endParaRPr kumimoji="0" lang="en-US" altLang="en-US" sz="4054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363663" y="4333875"/>
            <a:ext cx="1959191" cy="716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4054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kumimoji="0" lang="en-US" altLang="en-US" sz="4054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kumimoji="0" lang="en-US" altLang="en-US" sz="4054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054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endParaRPr kumimoji="0" lang="en-US" altLang="en-US" sz="4054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1363663" y="3409950"/>
            <a:ext cx="1972015" cy="716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4054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kumimoji="0" lang="en-US" altLang="en-US" sz="4054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ưởi</a:t>
            </a:r>
            <a:r>
              <a:rPr kumimoji="0" lang="en-US" altLang="en-US" sz="4054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054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lửa</a:t>
            </a:r>
            <a:endParaRPr kumimoji="0" lang="en-US" altLang="en-US" sz="4054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6919981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7866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decel="7866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decel="7866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decel="7866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1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29600" cy="4114800"/>
          </a:xfrm>
        </p:spPr>
        <p:txBody>
          <a:bodyPr/>
          <a:lstStyle/>
          <a:p>
            <a:pPr eaLnBrk="1" hangingPunct="1"/>
            <a:r>
              <a:rPr lang="en-US" sz="3600" smtClean="0">
                <a:solidFill>
                  <a:srgbClr val="0000CC"/>
                </a:solidFill>
                <a:effectLst/>
                <a:latin typeface="Times New Roman" pitchFamily="18" charset="0"/>
              </a:rPr>
              <a:t>Bài tập 1: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3600" smtClean="0">
                <a:solidFill>
                  <a:srgbClr val="0000CC"/>
                </a:solidFill>
                <a:effectLst/>
                <a:latin typeface="Times New Roman" pitchFamily="18" charset="0"/>
              </a:rPr>
              <a:t>Điền vào chỗ trống </a:t>
            </a:r>
            <a:r>
              <a:rPr lang="en-US" sz="3600" smtClean="0">
                <a:solidFill>
                  <a:srgbClr val="FF0000"/>
                </a:solidFill>
                <a:effectLst/>
                <a:latin typeface="Times New Roman" pitchFamily="18" charset="0"/>
              </a:rPr>
              <a:t>ui</a:t>
            </a:r>
            <a:r>
              <a:rPr lang="en-US" sz="3600" smtClean="0">
                <a:solidFill>
                  <a:srgbClr val="0000CC"/>
                </a:solidFill>
                <a:effectLst/>
                <a:latin typeface="Times New Roman" pitchFamily="18" charset="0"/>
              </a:rPr>
              <a:t> hoặc </a:t>
            </a:r>
            <a:r>
              <a:rPr lang="en-US" sz="3600" smtClean="0">
                <a:solidFill>
                  <a:srgbClr val="FF0000"/>
                </a:solidFill>
                <a:effectLst/>
                <a:latin typeface="Times New Roman" pitchFamily="18" charset="0"/>
              </a:rPr>
              <a:t>uôi</a:t>
            </a:r>
            <a:r>
              <a:rPr lang="en-US" sz="3600" smtClean="0">
                <a:solidFill>
                  <a:srgbClr val="0000CC"/>
                </a:solidFill>
                <a:effectLst/>
                <a:latin typeface="Times New Roman" pitchFamily="18" charset="0"/>
              </a:rPr>
              <a:t>:</a:t>
            </a:r>
          </a:p>
          <a:p>
            <a:pPr eaLnBrk="1" hangingPunct="1">
              <a:buFontTx/>
              <a:buChar char="-"/>
            </a:pPr>
            <a:r>
              <a:rPr lang="en-US" sz="3600" smtClean="0">
                <a:solidFill>
                  <a:srgbClr val="0000CC"/>
                </a:solidFill>
                <a:effectLst/>
                <a:latin typeface="Times New Roman" pitchFamily="18" charset="0"/>
              </a:rPr>
              <a:t>m…..dao        ,   con m…..</a:t>
            </a:r>
          </a:p>
          <a:p>
            <a:pPr eaLnBrk="1" hangingPunct="1">
              <a:buFontTx/>
              <a:buChar char="-"/>
            </a:pPr>
            <a:r>
              <a:rPr lang="en-US" sz="3600" smtClean="0">
                <a:solidFill>
                  <a:srgbClr val="0000CC"/>
                </a:solidFill>
                <a:effectLst/>
                <a:latin typeface="Times New Roman" pitchFamily="18" charset="0"/>
              </a:rPr>
              <a:t>hạt m….         ,   m…….bưởi</a:t>
            </a:r>
          </a:p>
          <a:p>
            <a:pPr eaLnBrk="1" hangingPunct="1">
              <a:buFontTx/>
              <a:buChar char="-"/>
            </a:pPr>
            <a:r>
              <a:rPr lang="en-US" sz="3600" smtClean="0">
                <a:solidFill>
                  <a:srgbClr val="0000CC"/>
                </a:solidFill>
                <a:effectLst/>
                <a:latin typeface="Times New Roman" pitchFamily="18" charset="0"/>
              </a:rPr>
              <a:t>n….lửa           ,   n……..nấng</a:t>
            </a:r>
          </a:p>
          <a:p>
            <a:pPr eaLnBrk="1" hangingPunct="1">
              <a:buFontTx/>
              <a:buChar char="-"/>
            </a:pPr>
            <a:r>
              <a:rPr lang="en-US" sz="3600" smtClean="0">
                <a:solidFill>
                  <a:srgbClr val="0000CC"/>
                </a:solidFill>
                <a:effectLst/>
                <a:latin typeface="Times New Roman" pitchFamily="18" charset="0"/>
              </a:rPr>
              <a:t>t…..trẻ            ,   t…… thân</a:t>
            </a:r>
          </a:p>
        </p:txBody>
      </p:sp>
      <p:grpSp>
        <p:nvGrpSpPr>
          <p:cNvPr id="5125" name="Group 15"/>
          <p:cNvGrpSpPr>
            <a:grpSpLocks/>
          </p:cNvGrpSpPr>
          <p:nvPr/>
        </p:nvGrpSpPr>
        <p:grpSpPr bwMode="auto">
          <a:xfrm>
            <a:off x="1200150" y="2058988"/>
            <a:ext cx="685800" cy="641350"/>
            <a:chOff x="4608" y="1440"/>
            <a:chExt cx="432" cy="404"/>
          </a:xfrm>
        </p:grpSpPr>
        <p:sp>
          <p:nvSpPr>
            <p:cNvPr id="5144" name="Text Box 13"/>
            <p:cNvSpPr txBox="1">
              <a:spLocks noChangeArrowheads="1"/>
            </p:cNvSpPr>
            <p:nvPr/>
          </p:nvSpPr>
          <p:spPr bwMode="auto">
            <a:xfrm>
              <a:off x="4608" y="1440"/>
              <a:ext cx="43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>
                  <a:solidFill>
                    <a:srgbClr val="0000CC"/>
                  </a:solidFill>
                  <a:latin typeface="Times New Roman" pitchFamily="18" charset="0"/>
                </a:rPr>
                <a:t>ũ</a:t>
              </a:r>
            </a:p>
          </p:txBody>
        </p:sp>
        <p:sp useBgFill="1">
          <p:nvSpPr>
            <p:cNvPr id="5145" name="Rectangle 14"/>
            <p:cNvSpPr>
              <a:spLocks noChangeArrowheads="1"/>
            </p:cNvSpPr>
            <p:nvPr/>
          </p:nvSpPr>
          <p:spPr bwMode="auto">
            <a:xfrm>
              <a:off x="4656" y="1611"/>
              <a:ext cx="192" cy="144"/>
            </a:xfrm>
            <a:prstGeom prst="rect">
              <a:avLst/>
            </a:prstGeom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126" name="Group 16"/>
          <p:cNvGrpSpPr>
            <a:grpSpLocks/>
          </p:cNvGrpSpPr>
          <p:nvPr/>
        </p:nvGrpSpPr>
        <p:grpSpPr bwMode="auto">
          <a:xfrm>
            <a:off x="5224463" y="2014538"/>
            <a:ext cx="685800" cy="641350"/>
            <a:chOff x="4608" y="1440"/>
            <a:chExt cx="432" cy="404"/>
          </a:xfrm>
        </p:grpSpPr>
        <p:sp>
          <p:nvSpPr>
            <p:cNvPr id="5142" name="Text Box 17"/>
            <p:cNvSpPr txBox="1">
              <a:spLocks noChangeArrowheads="1"/>
            </p:cNvSpPr>
            <p:nvPr/>
          </p:nvSpPr>
          <p:spPr bwMode="auto">
            <a:xfrm>
              <a:off x="4608" y="1440"/>
              <a:ext cx="43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>
                  <a:solidFill>
                    <a:srgbClr val="0000CC"/>
                  </a:solidFill>
                  <a:latin typeface="Times New Roman" pitchFamily="18" charset="0"/>
                </a:rPr>
                <a:t>ũ</a:t>
              </a:r>
            </a:p>
          </p:txBody>
        </p:sp>
        <p:sp useBgFill="1">
          <p:nvSpPr>
            <p:cNvPr id="5143" name="Rectangle 18"/>
            <p:cNvSpPr>
              <a:spLocks noChangeArrowheads="1"/>
            </p:cNvSpPr>
            <p:nvPr/>
          </p:nvSpPr>
          <p:spPr bwMode="auto">
            <a:xfrm>
              <a:off x="4656" y="1611"/>
              <a:ext cx="192" cy="144"/>
            </a:xfrm>
            <a:prstGeom prst="rect">
              <a:avLst/>
            </a:prstGeom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127" name="Group 21"/>
          <p:cNvGrpSpPr>
            <a:grpSpLocks/>
          </p:cNvGrpSpPr>
          <p:nvPr/>
        </p:nvGrpSpPr>
        <p:grpSpPr bwMode="auto">
          <a:xfrm>
            <a:off x="2138363" y="2667000"/>
            <a:ext cx="685800" cy="641350"/>
            <a:chOff x="5040" y="2640"/>
            <a:chExt cx="432" cy="404"/>
          </a:xfrm>
        </p:grpSpPr>
        <p:sp>
          <p:nvSpPr>
            <p:cNvPr id="5140" name="Text Box 19"/>
            <p:cNvSpPr txBox="1">
              <a:spLocks noChangeArrowheads="1"/>
            </p:cNvSpPr>
            <p:nvPr/>
          </p:nvSpPr>
          <p:spPr bwMode="auto">
            <a:xfrm>
              <a:off x="5040" y="2640"/>
              <a:ext cx="43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>
                  <a:solidFill>
                    <a:srgbClr val="0000CC"/>
                  </a:solidFill>
                  <a:latin typeface="Times New Roman" pitchFamily="18" charset="0"/>
                </a:rPr>
                <a:t>á</a:t>
              </a:r>
            </a:p>
          </p:txBody>
        </p:sp>
        <p:sp useBgFill="1">
          <p:nvSpPr>
            <p:cNvPr id="5141" name="Rectangle 20"/>
            <p:cNvSpPr>
              <a:spLocks noChangeArrowheads="1"/>
            </p:cNvSpPr>
            <p:nvPr/>
          </p:nvSpPr>
          <p:spPr bwMode="auto">
            <a:xfrm>
              <a:off x="5088" y="2814"/>
              <a:ext cx="192" cy="144"/>
            </a:xfrm>
            <a:prstGeom prst="rect">
              <a:avLst/>
            </a:prstGeom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128" name="Group 22"/>
          <p:cNvGrpSpPr>
            <a:grpSpLocks/>
          </p:cNvGrpSpPr>
          <p:nvPr/>
        </p:nvGrpSpPr>
        <p:grpSpPr bwMode="auto">
          <a:xfrm>
            <a:off x="4310063" y="2714625"/>
            <a:ext cx="685800" cy="641350"/>
            <a:chOff x="5040" y="2640"/>
            <a:chExt cx="432" cy="404"/>
          </a:xfrm>
        </p:grpSpPr>
        <p:sp>
          <p:nvSpPr>
            <p:cNvPr id="5138" name="Text Box 23"/>
            <p:cNvSpPr txBox="1">
              <a:spLocks noChangeArrowheads="1"/>
            </p:cNvSpPr>
            <p:nvPr/>
          </p:nvSpPr>
          <p:spPr bwMode="auto">
            <a:xfrm>
              <a:off x="5040" y="2640"/>
              <a:ext cx="43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>
                  <a:solidFill>
                    <a:srgbClr val="0000CC"/>
                  </a:solidFill>
                  <a:latin typeface="Times New Roman" pitchFamily="18" charset="0"/>
                </a:rPr>
                <a:t>á</a:t>
              </a:r>
            </a:p>
          </p:txBody>
        </p:sp>
        <p:sp useBgFill="1">
          <p:nvSpPr>
            <p:cNvPr id="5139" name="Rectangle 24"/>
            <p:cNvSpPr>
              <a:spLocks noChangeArrowheads="1"/>
            </p:cNvSpPr>
            <p:nvPr/>
          </p:nvSpPr>
          <p:spPr bwMode="auto">
            <a:xfrm>
              <a:off x="5088" y="2814"/>
              <a:ext cx="192" cy="144"/>
            </a:xfrm>
            <a:prstGeom prst="rect">
              <a:avLst/>
            </a:prstGeom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129" name="Group 25"/>
          <p:cNvGrpSpPr>
            <a:grpSpLocks/>
          </p:cNvGrpSpPr>
          <p:nvPr/>
        </p:nvGrpSpPr>
        <p:grpSpPr bwMode="auto">
          <a:xfrm>
            <a:off x="1100138" y="3376613"/>
            <a:ext cx="685800" cy="641350"/>
            <a:chOff x="5040" y="2640"/>
            <a:chExt cx="432" cy="404"/>
          </a:xfrm>
        </p:grpSpPr>
        <p:sp>
          <p:nvSpPr>
            <p:cNvPr id="5136" name="Text Box 26"/>
            <p:cNvSpPr txBox="1">
              <a:spLocks noChangeArrowheads="1"/>
            </p:cNvSpPr>
            <p:nvPr/>
          </p:nvSpPr>
          <p:spPr bwMode="auto">
            <a:xfrm>
              <a:off x="5040" y="2640"/>
              <a:ext cx="43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>
                  <a:solidFill>
                    <a:srgbClr val="0000CC"/>
                  </a:solidFill>
                  <a:latin typeface="Times New Roman" pitchFamily="18" charset="0"/>
                </a:rPr>
                <a:t>á</a:t>
              </a:r>
            </a:p>
          </p:txBody>
        </p:sp>
        <p:sp useBgFill="1">
          <p:nvSpPr>
            <p:cNvPr id="5137" name="Rectangle 27"/>
            <p:cNvSpPr>
              <a:spLocks noChangeArrowheads="1"/>
            </p:cNvSpPr>
            <p:nvPr/>
          </p:nvSpPr>
          <p:spPr bwMode="auto">
            <a:xfrm>
              <a:off x="5088" y="2814"/>
              <a:ext cx="192" cy="144"/>
            </a:xfrm>
            <a:prstGeom prst="rect">
              <a:avLst/>
            </a:prstGeom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130" name="Group 30"/>
          <p:cNvGrpSpPr>
            <a:grpSpLocks/>
          </p:cNvGrpSpPr>
          <p:nvPr/>
        </p:nvGrpSpPr>
        <p:grpSpPr bwMode="auto">
          <a:xfrm>
            <a:off x="4138613" y="3995738"/>
            <a:ext cx="685800" cy="641350"/>
            <a:chOff x="4992" y="720"/>
            <a:chExt cx="432" cy="404"/>
          </a:xfrm>
        </p:grpSpPr>
        <p:sp>
          <p:nvSpPr>
            <p:cNvPr id="5134" name="Text Box 28"/>
            <p:cNvSpPr txBox="1">
              <a:spLocks noChangeArrowheads="1"/>
            </p:cNvSpPr>
            <p:nvPr/>
          </p:nvSpPr>
          <p:spPr bwMode="auto">
            <a:xfrm>
              <a:off x="4992" y="720"/>
              <a:ext cx="43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>
                  <a:solidFill>
                    <a:srgbClr val="0000CC"/>
                  </a:solidFill>
                  <a:latin typeface="Times New Roman" pitchFamily="18" charset="0"/>
                </a:rPr>
                <a:t>ỏ</a:t>
              </a:r>
            </a:p>
          </p:txBody>
        </p:sp>
        <p:sp useBgFill="1">
          <p:nvSpPr>
            <p:cNvPr id="5135" name="Rectangle 29"/>
            <p:cNvSpPr>
              <a:spLocks noChangeArrowheads="1"/>
            </p:cNvSpPr>
            <p:nvPr/>
          </p:nvSpPr>
          <p:spPr bwMode="auto">
            <a:xfrm>
              <a:off x="5040" y="894"/>
              <a:ext cx="192" cy="144"/>
            </a:xfrm>
            <a:prstGeom prst="rect">
              <a:avLst/>
            </a:prstGeom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131" name="Group 32"/>
          <p:cNvGrpSpPr>
            <a:grpSpLocks/>
          </p:cNvGrpSpPr>
          <p:nvPr/>
        </p:nvGrpSpPr>
        <p:grpSpPr bwMode="auto">
          <a:xfrm>
            <a:off x="1147763" y="3929063"/>
            <a:ext cx="685800" cy="641350"/>
            <a:chOff x="4992" y="720"/>
            <a:chExt cx="432" cy="404"/>
          </a:xfrm>
        </p:grpSpPr>
        <p:sp>
          <p:nvSpPr>
            <p:cNvPr id="5132" name="Text Box 33"/>
            <p:cNvSpPr txBox="1">
              <a:spLocks noChangeArrowheads="1"/>
            </p:cNvSpPr>
            <p:nvPr/>
          </p:nvSpPr>
          <p:spPr bwMode="auto">
            <a:xfrm>
              <a:off x="4992" y="720"/>
              <a:ext cx="43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>
                  <a:solidFill>
                    <a:srgbClr val="0000CC"/>
                  </a:solidFill>
                  <a:latin typeface="Times New Roman" pitchFamily="18" charset="0"/>
                </a:rPr>
                <a:t>ỏ</a:t>
              </a:r>
            </a:p>
          </p:txBody>
        </p:sp>
        <p:sp useBgFill="1">
          <p:nvSpPr>
            <p:cNvPr id="5133" name="Rectangle 34"/>
            <p:cNvSpPr>
              <a:spLocks noChangeArrowheads="1"/>
            </p:cNvSpPr>
            <p:nvPr/>
          </p:nvSpPr>
          <p:spPr bwMode="auto">
            <a:xfrm>
              <a:off x="5040" y="894"/>
              <a:ext cx="192" cy="144"/>
            </a:xfrm>
            <a:prstGeom prst="rect">
              <a:avLst/>
            </a:prstGeom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8229600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3600" smtClean="0">
                <a:solidFill>
                  <a:srgbClr val="0000CC"/>
                </a:solidFill>
                <a:effectLst/>
                <a:latin typeface="Times New Roman" pitchFamily="18" charset="0"/>
              </a:rPr>
              <a:t>Bài tập 1: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3600" smtClean="0">
                <a:solidFill>
                  <a:srgbClr val="0000CC"/>
                </a:solidFill>
                <a:effectLst/>
                <a:latin typeface="Times New Roman" pitchFamily="18" charset="0"/>
              </a:rPr>
              <a:t>Điền vào chỗ trống </a:t>
            </a:r>
            <a:r>
              <a:rPr lang="en-US" sz="3600" smtClean="0">
                <a:solidFill>
                  <a:srgbClr val="FF0000"/>
                </a:solidFill>
                <a:effectLst/>
                <a:latin typeface="Times New Roman" pitchFamily="18" charset="0"/>
              </a:rPr>
              <a:t>ui</a:t>
            </a:r>
            <a:r>
              <a:rPr lang="en-US" sz="3600" smtClean="0">
                <a:solidFill>
                  <a:srgbClr val="0000CC"/>
                </a:solidFill>
                <a:effectLst/>
                <a:latin typeface="Times New Roman" pitchFamily="18" charset="0"/>
              </a:rPr>
              <a:t> hoặc </a:t>
            </a:r>
            <a:r>
              <a:rPr lang="en-US" sz="3600" smtClean="0">
                <a:solidFill>
                  <a:srgbClr val="FF0000"/>
                </a:solidFill>
                <a:effectLst/>
                <a:latin typeface="Times New Roman" pitchFamily="18" charset="0"/>
              </a:rPr>
              <a:t>uôi</a:t>
            </a:r>
            <a:r>
              <a:rPr lang="en-US" sz="3600" smtClean="0">
                <a:solidFill>
                  <a:srgbClr val="0000CC"/>
                </a:solidFill>
                <a:effectLst/>
                <a:latin typeface="Times New Roman" pitchFamily="18" charset="0"/>
              </a:rPr>
              <a:t>:</a:t>
            </a:r>
          </a:p>
          <a:p>
            <a:pPr eaLnBrk="1" hangingPunct="1">
              <a:buClr>
                <a:srgbClr val="0000CC"/>
              </a:buClr>
              <a:buFont typeface="Arial" charset="0"/>
              <a:buChar char="-"/>
            </a:pPr>
            <a:r>
              <a:rPr lang="en-US" sz="3600" smtClean="0">
                <a:solidFill>
                  <a:srgbClr val="0000CC"/>
                </a:solidFill>
                <a:effectLst/>
                <a:latin typeface="Times New Roman" pitchFamily="18" charset="0"/>
              </a:rPr>
              <a:t>mũi dao         ,   con muỗi</a:t>
            </a:r>
          </a:p>
          <a:p>
            <a:pPr eaLnBrk="1" hangingPunct="1">
              <a:buClr>
                <a:srgbClr val="0000CC"/>
              </a:buClr>
              <a:buFont typeface="Arial" charset="0"/>
              <a:buChar char="-"/>
            </a:pPr>
            <a:r>
              <a:rPr lang="en-US" sz="3600" smtClean="0">
                <a:solidFill>
                  <a:srgbClr val="0000CC"/>
                </a:solidFill>
                <a:effectLst/>
                <a:latin typeface="Times New Roman" pitchFamily="18" charset="0"/>
              </a:rPr>
              <a:t>hạt muối        ,   múi bưởi</a:t>
            </a:r>
          </a:p>
          <a:p>
            <a:pPr eaLnBrk="1" hangingPunct="1">
              <a:buClr>
                <a:srgbClr val="0000CC"/>
              </a:buClr>
              <a:buFont typeface="Arial" charset="0"/>
              <a:buChar char="-"/>
            </a:pPr>
            <a:r>
              <a:rPr lang="en-US" sz="3600" smtClean="0">
                <a:solidFill>
                  <a:srgbClr val="0000CC"/>
                </a:solidFill>
                <a:effectLst/>
                <a:latin typeface="Times New Roman" pitchFamily="18" charset="0"/>
              </a:rPr>
              <a:t>núi lửa           ,   nuôi nấng</a:t>
            </a:r>
          </a:p>
          <a:p>
            <a:pPr eaLnBrk="1" hangingPunct="1">
              <a:buClr>
                <a:srgbClr val="0000CC"/>
              </a:buClr>
              <a:buFont typeface="Arial" charset="0"/>
              <a:buChar char="-"/>
            </a:pPr>
            <a:r>
              <a:rPr lang="en-US" sz="3600" smtClean="0">
                <a:solidFill>
                  <a:srgbClr val="0000CC"/>
                </a:solidFill>
                <a:effectLst/>
                <a:latin typeface="Times New Roman" pitchFamily="18" charset="0"/>
              </a:rPr>
              <a:t>tuổi trẻ           ,   tủi thân</a:t>
            </a:r>
          </a:p>
        </p:txBody>
      </p:sp>
      <p:sp>
        <p:nvSpPr>
          <p:cNvPr id="6149" name="Text Box 6"/>
          <p:cNvSpPr txBox="1">
            <a:spLocks noChangeArrowheads="1"/>
          </p:cNvSpPr>
          <p:nvPr/>
        </p:nvSpPr>
        <p:spPr bwMode="auto">
          <a:xfrm>
            <a:off x="1081088" y="2301875"/>
            <a:ext cx="6096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FF0000"/>
                </a:solidFill>
                <a:latin typeface="Times New Roman" pitchFamily="18" charset="0"/>
              </a:rPr>
              <a:t>ui</a:t>
            </a:r>
          </a:p>
        </p:txBody>
      </p:sp>
      <p:sp>
        <p:nvSpPr>
          <p:cNvPr id="6150" name="Text Box 8"/>
          <p:cNvSpPr txBox="1">
            <a:spLocks noChangeArrowheads="1"/>
          </p:cNvSpPr>
          <p:nvPr/>
        </p:nvSpPr>
        <p:spPr bwMode="auto">
          <a:xfrm>
            <a:off x="4829175" y="2300288"/>
            <a:ext cx="9906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FF0000"/>
                </a:solidFill>
                <a:latin typeface="Times New Roman" pitchFamily="18" charset="0"/>
              </a:rPr>
              <a:t>uôi</a:t>
            </a:r>
          </a:p>
        </p:txBody>
      </p:sp>
      <p:sp>
        <p:nvSpPr>
          <p:cNvPr id="6151" name="Text Box 9"/>
          <p:cNvSpPr txBox="1">
            <a:spLocks noChangeArrowheads="1"/>
          </p:cNvSpPr>
          <p:nvPr/>
        </p:nvSpPr>
        <p:spPr bwMode="auto">
          <a:xfrm>
            <a:off x="1747838" y="2971800"/>
            <a:ext cx="9906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FF0000"/>
                </a:solidFill>
                <a:latin typeface="Times New Roman" pitchFamily="18" charset="0"/>
              </a:rPr>
              <a:t>uôi</a:t>
            </a:r>
          </a:p>
        </p:txBody>
      </p:sp>
      <p:sp>
        <p:nvSpPr>
          <p:cNvPr id="6152" name="Text Box 10"/>
          <p:cNvSpPr txBox="1">
            <a:spLocks noChangeArrowheads="1"/>
          </p:cNvSpPr>
          <p:nvPr/>
        </p:nvSpPr>
        <p:spPr bwMode="auto">
          <a:xfrm>
            <a:off x="4057650" y="2971800"/>
            <a:ext cx="6096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FF0000"/>
                </a:solidFill>
                <a:latin typeface="Times New Roman" pitchFamily="18" charset="0"/>
              </a:rPr>
              <a:t>ui</a:t>
            </a:r>
          </a:p>
        </p:txBody>
      </p:sp>
      <p:sp>
        <p:nvSpPr>
          <p:cNvPr id="6153" name="Text Box 11"/>
          <p:cNvSpPr txBox="1">
            <a:spLocks noChangeArrowheads="1"/>
          </p:cNvSpPr>
          <p:nvPr/>
        </p:nvSpPr>
        <p:spPr bwMode="auto">
          <a:xfrm>
            <a:off x="3871913" y="4276725"/>
            <a:ext cx="6096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FF0000"/>
                </a:solidFill>
                <a:latin typeface="Times New Roman" pitchFamily="18" charset="0"/>
              </a:rPr>
              <a:t>ui</a:t>
            </a:r>
          </a:p>
        </p:txBody>
      </p:sp>
      <p:sp>
        <p:nvSpPr>
          <p:cNvPr id="6154" name="Text Box 12"/>
          <p:cNvSpPr txBox="1">
            <a:spLocks noChangeArrowheads="1"/>
          </p:cNvSpPr>
          <p:nvPr/>
        </p:nvSpPr>
        <p:spPr bwMode="auto">
          <a:xfrm>
            <a:off x="957263" y="3633788"/>
            <a:ext cx="6096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FF0000"/>
                </a:solidFill>
                <a:latin typeface="Times New Roman" pitchFamily="18" charset="0"/>
              </a:rPr>
              <a:t>ui</a:t>
            </a:r>
          </a:p>
        </p:txBody>
      </p:sp>
      <p:sp>
        <p:nvSpPr>
          <p:cNvPr id="6155" name="Text Box 13"/>
          <p:cNvSpPr txBox="1">
            <a:spLocks noChangeArrowheads="1"/>
          </p:cNvSpPr>
          <p:nvPr/>
        </p:nvSpPr>
        <p:spPr bwMode="auto">
          <a:xfrm>
            <a:off x="3938588" y="3629025"/>
            <a:ext cx="9906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FF0000"/>
                </a:solidFill>
                <a:latin typeface="Times New Roman" pitchFamily="18" charset="0"/>
              </a:rPr>
              <a:t>uôi</a:t>
            </a:r>
          </a:p>
        </p:txBody>
      </p:sp>
      <p:sp>
        <p:nvSpPr>
          <p:cNvPr id="6156" name="Text Box 14"/>
          <p:cNvSpPr txBox="1">
            <a:spLocks noChangeArrowheads="1"/>
          </p:cNvSpPr>
          <p:nvPr/>
        </p:nvSpPr>
        <p:spPr bwMode="auto">
          <a:xfrm>
            <a:off x="857250" y="4281488"/>
            <a:ext cx="9906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FF0000"/>
                </a:solidFill>
                <a:latin typeface="Times New Roman" pitchFamily="18" charset="0"/>
              </a:rPr>
              <a:t>uôi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533400" y="1066800"/>
            <a:ext cx="8001000" cy="4486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/>
            <a:r>
              <a:rPr lang="en-US" sz="3600">
                <a:solidFill>
                  <a:srgbClr val="0000CC"/>
                </a:solidFill>
                <a:latin typeface="Times New Roman" pitchFamily="18" charset="0"/>
              </a:rPr>
              <a:t>Bài tập 2 b: </a:t>
            </a:r>
          </a:p>
          <a:p>
            <a:r>
              <a:rPr lang="en-US" sz="3600">
                <a:solidFill>
                  <a:srgbClr val="0000CC"/>
                </a:solidFill>
                <a:latin typeface="Times New Roman" pitchFamily="18" charset="0"/>
              </a:rPr>
              <a:t> Tìm và ghi lại các từ chứa tiếng có vần </a:t>
            </a:r>
            <a:r>
              <a:rPr lang="en-US" sz="3600">
                <a:solidFill>
                  <a:srgbClr val="FF0000"/>
                </a:solidFill>
                <a:latin typeface="Times New Roman" pitchFamily="18" charset="0"/>
              </a:rPr>
              <a:t>âc</a:t>
            </a:r>
            <a:r>
              <a:rPr lang="en-US" sz="3600">
                <a:solidFill>
                  <a:srgbClr val="0000CC"/>
                </a:solidFill>
                <a:latin typeface="Times New Roman" pitchFamily="18" charset="0"/>
              </a:rPr>
              <a:t> hoặc </a:t>
            </a:r>
            <a:r>
              <a:rPr lang="en-US" sz="3600">
                <a:solidFill>
                  <a:srgbClr val="FF0000"/>
                </a:solidFill>
                <a:latin typeface="Times New Roman" pitchFamily="18" charset="0"/>
              </a:rPr>
              <a:t>ât</a:t>
            </a:r>
            <a:r>
              <a:rPr lang="en-US" sz="3600">
                <a:solidFill>
                  <a:srgbClr val="0000CC"/>
                </a:solidFill>
                <a:latin typeface="Times New Roman" pitchFamily="18" charset="0"/>
              </a:rPr>
              <a:t>, có nghĩa như sau:</a:t>
            </a:r>
          </a:p>
          <a:p>
            <a:r>
              <a:rPr lang="en-US" sz="3600">
                <a:solidFill>
                  <a:srgbClr val="0000CC"/>
                </a:solidFill>
                <a:latin typeface="Times New Roman" pitchFamily="18" charset="0"/>
              </a:rPr>
              <a:t>- Chất lỏng, ngọt, màu vàng óng, do ong hút nhuỵ hoa làm ra:………………..</a:t>
            </a:r>
          </a:p>
          <a:p>
            <a:r>
              <a:rPr lang="en-US" sz="3600">
                <a:solidFill>
                  <a:srgbClr val="0000CC"/>
                </a:solidFill>
                <a:latin typeface="Times New Roman" pitchFamily="18" charset="0"/>
              </a:rPr>
              <a:t>- Vị trí trên hết trong xếp hạng:………….</a:t>
            </a:r>
          </a:p>
          <a:p>
            <a:r>
              <a:rPr lang="en-US" sz="3600">
                <a:solidFill>
                  <a:srgbClr val="0000CC"/>
                </a:solidFill>
                <a:latin typeface="Times New Roman" pitchFamily="18" charset="0"/>
              </a:rPr>
              <a:t>- Một loại quả chín, ruột màu đỏ, dùng để thổi xôi:……………….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229600" cy="4525963"/>
          </a:xfrm>
        </p:spPr>
        <p:txBody>
          <a:bodyPr/>
          <a:lstStyle/>
          <a:p>
            <a:pPr lvl="1" eaLnBrk="1" hangingPunct="1"/>
            <a:r>
              <a:rPr lang="en-US" sz="3600" smtClean="0">
                <a:solidFill>
                  <a:srgbClr val="0000CC"/>
                </a:solidFill>
                <a:effectLst/>
                <a:latin typeface="Times New Roman" pitchFamily="18" charset="0"/>
              </a:rPr>
              <a:t>Bài tập 2 b: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3600" smtClean="0">
                <a:solidFill>
                  <a:srgbClr val="0000CC"/>
                </a:solidFill>
                <a:effectLst/>
                <a:latin typeface="Times New Roman" pitchFamily="18" charset="0"/>
              </a:rPr>
              <a:t> Tìm và ghi lại các từ chứa tiếng có vần </a:t>
            </a:r>
            <a:r>
              <a:rPr lang="en-US" sz="3600" smtClean="0">
                <a:solidFill>
                  <a:srgbClr val="FF0000"/>
                </a:solidFill>
                <a:effectLst/>
                <a:latin typeface="Times New Roman" pitchFamily="18" charset="0"/>
              </a:rPr>
              <a:t>âc</a:t>
            </a:r>
            <a:r>
              <a:rPr lang="en-US" sz="3600" smtClean="0">
                <a:solidFill>
                  <a:srgbClr val="0000CC"/>
                </a:solidFill>
                <a:effectLst/>
                <a:latin typeface="Times New Roman" pitchFamily="18" charset="0"/>
              </a:rPr>
              <a:t> hoặc </a:t>
            </a:r>
            <a:r>
              <a:rPr lang="en-US" sz="3600" smtClean="0">
                <a:solidFill>
                  <a:srgbClr val="FF0000"/>
                </a:solidFill>
                <a:effectLst/>
                <a:latin typeface="Times New Roman" pitchFamily="18" charset="0"/>
              </a:rPr>
              <a:t>ât</a:t>
            </a:r>
            <a:r>
              <a:rPr lang="en-US" sz="3600" smtClean="0">
                <a:solidFill>
                  <a:srgbClr val="0000CC"/>
                </a:solidFill>
                <a:effectLst/>
                <a:latin typeface="Times New Roman" pitchFamily="18" charset="0"/>
              </a:rPr>
              <a:t>, có nghĩa như sau: </a:t>
            </a:r>
          </a:p>
          <a:p>
            <a:pPr eaLnBrk="1" hangingPunct="1">
              <a:buFontTx/>
              <a:buNone/>
            </a:pPr>
            <a:r>
              <a:rPr lang="en-US" sz="3600" smtClean="0">
                <a:solidFill>
                  <a:srgbClr val="0000CC"/>
                </a:solidFill>
                <a:effectLst/>
                <a:latin typeface="Times New Roman" pitchFamily="18" charset="0"/>
              </a:rPr>
              <a:t>- Chất lỏng, ngọt, màu vàng óng, do ong hút nhuỵ hoa làm ra:</a:t>
            </a:r>
          </a:p>
          <a:p>
            <a:pPr eaLnBrk="1" hangingPunct="1">
              <a:buFontTx/>
              <a:buNone/>
            </a:pPr>
            <a:r>
              <a:rPr lang="en-US" sz="3600" smtClean="0">
                <a:solidFill>
                  <a:srgbClr val="0000CC"/>
                </a:solidFill>
                <a:effectLst/>
                <a:latin typeface="Times New Roman" pitchFamily="18" charset="0"/>
              </a:rPr>
              <a:t>- Vị trí trên hết trong xếp hạng:</a:t>
            </a:r>
          </a:p>
          <a:p>
            <a:pPr eaLnBrk="1" hangingPunct="1">
              <a:buFontTx/>
              <a:buNone/>
            </a:pPr>
            <a:r>
              <a:rPr lang="en-US" sz="3600" smtClean="0">
                <a:solidFill>
                  <a:srgbClr val="0000CC"/>
                </a:solidFill>
                <a:effectLst/>
                <a:latin typeface="Times New Roman" pitchFamily="18" charset="0"/>
              </a:rPr>
              <a:t>- Một loại quả chín, ruột màu đỏ, dùng để thổi xôi:</a:t>
            </a: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4495800" y="3276600"/>
            <a:ext cx="1295400" cy="641350"/>
            <a:chOff x="2808" y="2544"/>
            <a:chExt cx="816" cy="404"/>
          </a:xfrm>
        </p:grpSpPr>
        <p:sp>
          <p:nvSpPr>
            <p:cNvPr id="8204" name="Text Box 4"/>
            <p:cNvSpPr txBox="1">
              <a:spLocks noChangeArrowheads="1"/>
            </p:cNvSpPr>
            <p:nvPr/>
          </p:nvSpPr>
          <p:spPr bwMode="auto">
            <a:xfrm>
              <a:off x="2808" y="2560"/>
              <a:ext cx="816" cy="36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lnSpc>
                  <a:spcPct val="90000"/>
                </a:lnSpc>
                <a:spcBef>
                  <a:spcPct val="20000"/>
                </a:spcBef>
                <a:buClr>
                  <a:schemeClr val="hlink"/>
                </a:buClr>
                <a:buSzPct val="65000"/>
              </a:pPr>
              <a:r>
                <a:rPr lang="en-US" sz="3600">
                  <a:solidFill>
                    <a:srgbClr val="0000CC"/>
                  </a:solidFill>
                  <a:latin typeface="Times New Roman" pitchFamily="18" charset="0"/>
                </a:rPr>
                <a:t>mật</a:t>
              </a:r>
            </a:p>
          </p:txBody>
        </p:sp>
        <p:sp>
          <p:nvSpPr>
            <p:cNvPr id="8205" name="Text Box 8"/>
            <p:cNvSpPr txBox="1">
              <a:spLocks noChangeArrowheads="1"/>
            </p:cNvSpPr>
            <p:nvPr/>
          </p:nvSpPr>
          <p:spPr bwMode="auto">
            <a:xfrm>
              <a:off x="3024" y="2544"/>
              <a:ext cx="336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>
                  <a:solidFill>
                    <a:srgbClr val="FF0000"/>
                  </a:solidFill>
                  <a:latin typeface="Times New Roman" pitchFamily="18" charset="0"/>
                </a:rPr>
                <a:t>ât</a:t>
              </a:r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6172200" y="3886200"/>
            <a:ext cx="1219200" cy="642938"/>
            <a:chOff x="3880" y="2943"/>
            <a:chExt cx="768" cy="405"/>
          </a:xfrm>
        </p:grpSpPr>
        <p:sp>
          <p:nvSpPr>
            <p:cNvPr id="8202" name="Text Box 5"/>
            <p:cNvSpPr txBox="1">
              <a:spLocks noChangeArrowheads="1"/>
            </p:cNvSpPr>
            <p:nvPr/>
          </p:nvSpPr>
          <p:spPr bwMode="auto">
            <a:xfrm>
              <a:off x="3880" y="2944"/>
              <a:ext cx="768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>
                  <a:solidFill>
                    <a:srgbClr val="0000CC"/>
                  </a:solidFill>
                  <a:latin typeface="Times New Roman" pitchFamily="18" charset="0"/>
                </a:rPr>
                <a:t>nhất</a:t>
              </a:r>
            </a:p>
          </p:txBody>
        </p:sp>
        <p:sp>
          <p:nvSpPr>
            <p:cNvPr id="8203" name="Text Box 9"/>
            <p:cNvSpPr txBox="1">
              <a:spLocks noChangeArrowheads="1"/>
            </p:cNvSpPr>
            <p:nvPr/>
          </p:nvSpPr>
          <p:spPr bwMode="auto">
            <a:xfrm>
              <a:off x="4167" y="2943"/>
              <a:ext cx="336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>
                  <a:solidFill>
                    <a:srgbClr val="FF0000"/>
                  </a:solidFill>
                  <a:latin typeface="Times New Roman" pitchFamily="18" charset="0"/>
                </a:rPr>
                <a:t>ât</a:t>
              </a:r>
            </a:p>
          </p:txBody>
        </p:sp>
      </p:grp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2159000" y="5138738"/>
            <a:ext cx="1371600" cy="646112"/>
            <a:chOff x="1360" y="3717"/>
            <a:chExt cx="864" cy="407"/>
          </a:xfrm>
        </p:grpSpPr>
        <p:sp>
          <p:nvSpPr>
            <p:cNvPr id="8200" name="Text Box 6"/>
            <p:cNvSpPr txBox="1">
              <a:spLocks noChangeArrowheads="1"/>
            </p:cNvSpPr>
            <p:nvPr/>
          </p:nvSpPr>
          <p:spPr bwMode="auto">
            <a:xfrm>
              <a:off x="1360" y="3720"/>
              <a:ext cx="864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>
                  <a:solidFill>
                    <a:srgbClr val="0000CC"/>
                  </a:solidFill>
                  <a:latin typeface="Times New Roman" pitchFamily="18" charset="0"/>
                </a:rPr>
                <a:t>gấc</a:t>
              </a:r>
            </a:p>
          </p:txBody>
        </p:sp>
        <p:sp>
          <p:nvSpPr>
            <p:cNvPr id="8201" name="Text Box 10"/>
            <p:cNvSpPr txBox="1">
              <a:spLocks noChangeArrowheads="1"/>
            </p:cNvSpPr>
            <p:nvPr/>
          </p:nvSpPr>
          <p:spPr bwMode="auto">
            <a:xfrm>
              <a:off x="1506" y="3717"/>
              <a:ext cx="43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>
                  <a:solidFill>
                    <a:srgbClr val="FF0000"/>
                  </a:solidFill>
                  <a:latin typeface="Times New Roman" pitchFamily="18" charset="0"/>
                </a:rPr>
                <a:t>âc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ed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nTimes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nTimes" pitchFamily="2" charset="0"/>
          </a:defRPr>
        </a:defPPr>
      </a:lstStyle>
    </a:lnDef>
  </a:objectDefaults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416</TotalTime>
  <Words>357</Words>
  <Application>Microsoft Office PowerPoint</Application>
  <PresentationFormat>On-screen Show (4:3)</PresentationFormat>
  <Paragraphs>65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Textured</vt:lpstr>
      <vt:lpstr>1_Default Design</vt:lpstr>
      <vt:lpstr>1_Office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Home/Small Office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Phuc</dc:creator>
  <cp:lastModifiedBy>admin</cp:lastModifiedBy>
  <cp:revision>66</cp:revision>
  <dcterms:created xsi:type="dcterms:W3CDTF">2011-11-27T14:34:40Z</dcterms:created>
  <dcterms:modified xsi:type="dcterms:W3CDTF">2021-12-02T13:02:20Z</dcterms:modified>
</cp:coreProperties>
</file>